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5" r:id="rId1"/>
  </p:sldMasterIdLst>
  <p:notesMasterIdLst>
    <p:notesMasterId r:id="rId71"/>
  </p:notesMasterIdLst>
  <p:sldIdLst>
    <p:sldId id="439" r:id="rId2"/>
    <p:sldId id="443" r:id="rId3"/>
    <p:sldId id="444" r:id="rId4"/>
    <p:sldId id="445" r:id="rId5"/>
    <p:sldId id="446" r:id="rId6"/>
    <p:sldId id="447" r:id="rId7"/>
    <p:sldId id="448" r:id="rId8"/>
    <p:sldId id="258" r:id="rId9"/>
    <p:sldId id="266" r:id="rId10"/>
    <p:sldId id="402" r:id="rId11"/>
    <p:sldId id="403" r:id="rId12"/>
    <p:sldId id="404" r:id="rId13"/>
    <p:sldId id="405" r:id="rId14"/>
    <p:sldId id="406" r:id="rId15"/>
    <p:sldId id="428" r:id="rId16"/>
    <p:sldId id="343" r:id="rId17"/>
    <p:sldId id="398" r:id="rId18"/>
    <p:sldId id="328" r:id="rId19"/>
    <p:sldId id="382" r:id="rId20"/>
    <p:sldId id="341" r:id="rId21"/>
    <p:sldId id="342" r:id="rId22"/>
    <p:sldId id="390" r:id="rId23"/>
    <p:sldId id="389" r:id="rId24"/>
    <p:sldId id="436" r:id="rId25"/>
    <p:sldId id="411" r:id="rId26"/>
    <p:sldId id="412" r:id="rId27"/>
    <p:sldId id="413" r:id="rId28"/>
    <p:sldId id="438" r:id="rId29"/>
    <p:sldId id="419" r:id="rId30"/>
    <p:sldId id="416" r:id="rId31"/>
    <p:sldId id="417" r:id="rId32"/>
    <p:sldId id="418" r:id="rId33"/>
    <p:sldId id="422" r:id="rId34"/>
    <p:sldId id="421" r:id="rId35"/>
    <p:sldId id="325" r:id="rId36"/>
    <p:sldId id="327" r:id="rId37"/>
    <p:sldId id="391" r:id="rId38"/>
    <p:sldId id="396" r:id="rId39"/>
    <p:sldId id="397" r:id="rId40"/>
    <p:sldId id="424" r:id="rId41"/>
    <p:sldId id="329" r:id="rId42"/>
    <p:sldId id="333" r:id="rId43"/>
    <p:sldId id="332" r:id="rId44"/>
    <p:sldId id="335" r:id="rId45"/>
    <p:sldId id="433" r:id="rId46"/>
    <p:sldId id="426" r:id="rId47"/>
    <p:sldId id="330" r:id="rId48"/>
    <p:sldId id="407" r:id="rId49"/>
    <p:sldId id="451" r:id="rId50"/>
    <p:sldId id="452" r:id="rId51"/>
    <p:sldId id="437" r:id="rId52"/>
    <p:sldId id="457" r:id="rId53"/>
    <p:sldId id="459" r:id="rId54"/>
    <p:sldId id="460" r:id="rId55"/>
    <p:sldId id="461" r:id="rId56"/>
    <p:sldId id="458" r:id="rId57"/>
    <p:sldId id="462" r:id="rId58"/>
    <p:sldId id="463" r:id="rId59"/>
    <p:sldId id="464" r:id="rId60"/>
    <p:sldId id="465" r:id="rId61"/>
    <p:sldId id="453" r:id="rId62"/>
    <p:sldId id="454" r:id="rId63"/>
    <p:sldId id="466" r:id="rId64"/>
    <p:sldId id="269" r:id="rId65"/>
    <p:sldId id="467" r:id="rId66"/>
    <p:sldId id="468" r:id="rId67"/>
    <p:sldId id="469" r:id="rId68"/>
    <p:sldId id="456" r:id="rId69"/>
    <p:sldId id="265" r:id="rId70"/>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Calibri Light" panose="020F0302020204030204" pitchFamily="34" charset="0"/>
      <p:regular r:id="rId76"/>
      <p:italic r:id="rId77"/>
    </p:embeddedFont>
    <p:embeddedFont>
      <p:font typeface="Cambria Math" panose="02040503050406030204" pitchFamily="18" charset="0"/>
      <p:regular r:id="rId78"/>
    </p:embeddedFont>
    <p:embeddedFont>
      <p:font typeface="Gill Sans MT" panose="020B0502020104020203" pitchFamily="34" charset="77"/>
      <p:regular r:id="rId79"/>
      <p:bold r:id="rId80"/>
      <p:italic r:id="rId81"/>
      <p:boldItalic r:id="rId82"/>
    </p:embeddedFont>
    <p:embeddedFont>
      <p:font typeface="Proxima Nova" panose="02000506030000020004" pitchFamily="2" charset="0"/>
      <p:regular r:id="rId83"/>
      <p:bold r:id="rId84"/>
      <p:italic r:id="rId85"/>
      <p:boldItalic r:id="rId86"/>
    </p:embeddedFont>
    <p:embeddedFont>
      <p:font typeface="Wingdings 3" pitchFamily="2" charset="2"/>
      <p:regular r:id="rId8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3A9ED9"/>
    <a:srgbClr val="FFFFFF"/>
    <a:srgbClr val="434343"/>
    <a:srgbClr val="24242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9035"/>
  </p:normalViewPr>
  <p:slideViewPr>
    <p:cSldViewPr snapToGrid="0" snapToObjects="1" showGuides="1">
      <p:cViewPr varScale="1">
        <p:scale>
          <a:sx n="113" d="100"/>
          <a:sy n="113" d="100"/>
        </p:scale>
        <p:origin x="1600" y="168"/>
      </p:cViewPr>
      <p:guideLst>
        <p:guide orient="horz" pos="1620"/>
        <p:guide pos="29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100"/>
              <a:buFont typeface="Arial"/>
              <a:buNone/>
              <a:defRPr sz="1100" b="0" i="0" u="none" strike="noStrike" cap="none"/>
            </a:lvl1pPr>
            <a:lvl2pPr marL="914400" marR="0" lvl="1" indent="-228600" algn="l" rtl="0">
              <a:spcBef>
                <a:spcPts val="0"/>
              </a:spcBef>
              <a:spcAft>
                <a:spcPts val="0"/>
              </a:spcAft>
              <a:buSzPts val="1100"/>
              <a:buFont typeface="Arial"/>
              <a:buNone/>
              <a:defRPr sz="1100" b="0" i="0" u="none" strike="noStrike" cap="none"/>
            </a:lvl2pPr>
            <a:lvl3pPr marL="1371600" marR="0" lvl="2" indent="-228600" algn="l" rtl="0">
              <a:spcBef>
                <a:spcPts val="0"/>
              </a:spcBef>
              <a:spcAft>
                <a:spcPts val="0"/>
              </a:spcAft>
              <a:buSzPts val="1100"/>
              <a:buFont typeface="Arial"/>
              <a:buNone/>
              <a:defRPr sz="1100" b="0" i="0" u="none" strike="noStrike" cap="none"/>
            </a:lvl3pPr>
            <a:lvl4pPr marL="1828800" marR="0" lvl="3" indent="-228600" algn="l" rtl="0">
              <a:spcBef>
                <a:spcPts val="0"/>
              </a:spcBef>
              <a:spcAft>
                <a:spcPts val="0"/>
              </a:spcAft>
              <a:buSzPts val="1100"/>
              <a:buFont typeface="Arial"/>
              <a:buNone/>
              <a:defRPr sz="1100" b="0" i="0" u="none" strike="noStrike" cap="none"/>
            </a:lvl4pPr>
            <a:lvl5pPr marL="2286000" marR="0" lvl="4" indent="-228600" algn="l" rtl="0">
              <a:spcBef>
                <a:spcPts val="0"/>
              </a:spcBef>
              <a:spcAft>
                <a:spcPts val="0"/>
              </a:spcAft>
              <a:buSzPts val="1100"/>
              <a:buFont typeface="Arial"/>
              <a:buNone/>
              <a:defRPr sz="1100" b="0" i="0" u="none" strike="noStrike" cap="none"/>
            </a:lvl5pPr>
            <a:lvl6pPr marL="2743200" marR="0" lvl="5" indent="-228600" algn="l" rtl="0">
              <a:spcBef>
                <a:spcPts val="0"/>
              </a:spcBef>
              <a:spcAft>
                <a:spcPts val="0"/>
              </a:spcAft>
              <a:buSzPts val="1100"/>
              <a:buFont typeface="Arial"/>
              <a:buNone/>
              <a:defRPr sz="1100" b="0" i="0" u="none" strike="noStrike" cap="none"/>
            </a:lvl6pPr>
            <a:lvl7pPr marL="3200400" marR="0" lvl="6" indent="-228600" algn="l" rtl="0">
              <a:spcBef>
                <a:spcPts val="0"/>
              </a:spcBef>
              <a:spcAft>
                <a:spcPts val="0"/>
              </a:spcAft>
              <a:buSzPts val="1100"/>
              <a:buFont typeface="Arial"/>
              <a:buNone/>
              <a:defRPr sz="1100" b="0" i="0" u="none" strike="noStrike" cap="none"/>
            </a:lvl7pPr>
            <a:lvl8pPr marL="3657600" marR="0" lvl="7" indent="-228600" algn="l" rtl="0">
              <a:spcBef>
                <a:spcPts val="0"/>
              </a:spcBef>
              <a:spcAft>
                <a:spcPts val="0"/>
              </a:spcAft>
              <a:buSzPts val="1100"/>
              <a:buFont typeface="Arial"/>
              <a:buNone/>
              <a:defRPr sz="1100" b="0" i="0" u="none" strike="noStrike" cap="none"/>
            </a:lvl8pPr>
            <a:lvl9pPr marL="4114800" marR="0" lvl="8" indent="-228600" algn="l" rtl="0">
              <a:spcBef>
                <a:spcPts val="0"/>
              </a:spcBef>
              <a:spcAft>
                <a:spcPts val="0"/>
              </a:spcAft>
              <a:buSzPts val="1100"/>
              <a:buFont typeface="Arial"/>
              <a:buNone/>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3992141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1313944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3811177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716802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r>
              <a:rPr lang="en-US" dirty="0"/>
              <a:t>- Introduction (1 slide) – Motivation, Objective, Goal</a:t>
            </a:r>
          </a:p>
          <a:p>
            <a:r>
              <a:rPr lang="en-US" dirty="0"/>
              <a:t>- Methodology (1-2 slides) – Data, Models, Metrics, Tools</a:t>
            </a:r>
          </a:p>
          <a:p>
            <a:r>
              <a:rPr lang="en-US" dirty="0"/>
              <a:t>- Results (1-2 slides) – ROC curve, Accuracy, $ Saved</a:t>
            </a:r>
          </a:p>
          <a:p>
            <a:r>
              <a:rPr lang="en-US" dirty="0"/>
              <a:t>- Conclusions (1 slide) – Recommendation, insights</a:t>
            </a:r>
          </a:p>
          <a:p>
            <a:r>
              <a:rPr lang="en-US" dirty="0"/>
              <a:t>- Future Work (1 slide)</a:t>
            </a:r>
          </a:p>
          <a:p>
            <a:r>
              <a:rPr lang="en-US" dirty="0"/>
              <a:t>- Have an Appendix (Backup Slides)!</a:t>
            </a:r>
          </a:p>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4206745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 lot of the work that you did will not be presented.  Get comfortable with that.</a:t>
            </a:r>
          </a:p>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/film-photography-negatives-102681/</a:t>
            </a:r>
            <a:endParaRPr sz="1100" b="0" i="0" u="none" strike="noStrike" cap="none" dirty="0"/>
          </a:p>
        </p:txBody>
      </p:sp>
    </p:spTree>
    <p:extLst>
      <p:ext uri="{BB962C8B-B14F-4D97-AF65-F5344CB8AC3E}">
        <p14:creationId xmlns:p14="http://schemas.microsoft.com/office/powerpoint/2010/main" val="1920483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It’s hard to be brief! Make sure you dedicate enough time removing anything unnecessary,</a:t>
            </a:r>
            <a:endParaRPr sz="1100" b="0" i="0" u="none" strike="noStrike" cap="none" dirty="0"/>
          </a:p>
        </p:txBody>
      </p:sp>
    </p:spTree>
    <p:extLst>
      <p:ext uri="{BB962C8B-B14F-4D97-AF65-F5344CB8AC3E}">
        <p14:creationId xmlns:p14="http://schemas.microsoft.com/office/powerpoint/2010/main" val="1042643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66869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Your slides should include the minimum needed, and nothing else.</a:t>
            </a:r>
          </a:p>
          <a:p>
            <a:pPr marL="0" marR="0" lvl="0" indent="0" algn="l" rtl="0">
              <a:spcBef>
                <a:spcPts val="0"/>
              </a:spcBef>
              <a:spcAft>
                <a:spcPts val="0"/>
              </a:spcAft>
              <a:buSzPts val="275"/>
              <a:buFont typeface="Arial"/>
              <a:buNone/>
            </a:pPr>
            <a:r>
              <a:rPr lang="en-US" sz="1100" b="0" i="0" u="none" strike="noStrike" cap="none" dirty="0"/>
              <a:t>Antoine de Saint-</a:t>
            </a:r>
            <a:r>
              <a:rPr lang="en-US" sz="1100" b="0" i="0" u="none" strike="noStrike" cap="none" dirty="0" err="1"/>
              <a:t>Expéry</a:t>
            </a:r>
            <a:r>
              <a:rPr lang="en-US" sz="1100" b="0" i="0" u="none" strike="noStrike" cap="none" dirty="0"/>
              <a:t> is the author of The Little Prince</a:t>
            </a:r>
          </a:p>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commons.wikimedia.org</a:t>
            </a:r>
            <a:r>
              <a:rPr lang="en-US" sz="1100" b="0" i="0" u="none" strike="noStrike" cap="none" dirty="0"/>
              <a:t>/wiki/File:Saint-Exup%C3%A9ry_4.png</a:t>
            </a:r>
            <a:endParaRPr sz="1100" b="0" i="0" u="none" strike="noStrike" cap="none" dirty="0"/>
          </a:p>
        </p:txBody>
      </p:sp>
    </p:spTree>
    <p:extLst>
      <p:ext uri="{BB962C8B-B14F-4D97-AF65-F5344CB8AC3E}">
        <p14:creationId xmlns:p14="http://schemas.microsoft.com/office/powerpoint/2010/main" val="3443377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a:t>
            </a:r>
            <a:r>
              <a:rPr lang="en-US" dirty="0" err="1"/>
              <a:t>getwallpapers.com</a:t>
            </a:r>
            <a:r>
              <a:rPr lang="en-US" dirty="0"/>
              <a:t>/collection/math-equation-wallpaper</a:t>
            </a:r>
          </a:p>
          <a:p>
            <a:r>
              <a:rPr lang="en-US" dirty="0"/>
              <a:t>Simplify your slides.  They should not feel complicated and messy.</a:t>
            </a:r>
          </a:p>
        </p:txBody>
      </p:sp>
    </p:spTree>
    <p:extLst>
      <p:ext uri="{BB962C8B-B14F-4D97-AF65-F5344CB8AC3E}">
        <p14:creationId xmlns:p14="http://schemas.microsoft.com/office/powerpoint/2010/main" val="3442496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should feel simple and inviting.</a:t>
            </a:r>
          </a:p>
        </p:txBody>
      </p:sp>
    </p:spTree>
    <p:extLst>
      <p:ext uri="{BB962C8B-B14F-4D97-AF65-F5344CB8AC3E}">
        <p14:creationId xmlns:p14="http://schemas.microsoft.com/office/powerpoint/2010/main" val="233772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380161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Test: Prepare students for the challenge on the next slide</a:t>
            </a:r>
            <a:endParaRPr sz="1100" b="0" i="0" u="none" strike="noStrike" cap="none" dirty="0"/>
          </a:p>
        </p:txBody>
      </p:sp>
    </p:spTree>
    <p:extLst>
      <p:ext uri="{BB962C8B-B14F-4D97-AF65-F5344CB8AC3E}">
        <p14:creationId xmlns:p14="http://schemas.microsoft.com/office/powerpoint/2010/main" val="2383882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 variation of the Stroop effect demonstrates that naming the color of the word (performing a task) is more challenging than reading.  In a similar way, we tend to first read words on the slides than to listen to the speaker.</a:t>
            </a:r>
            <a:endParaRPr sz="1100" b="0" i="0" u="none" strike="noStrike" cap="none" dirty="0"/>
          </a:p>
        </p:txBody>
      </p:sp>
    </p:spTree>
    <p:extLst>
      <p:ext uri="{BB962C8B-B14F-4D97-AF65-F5344CB8AC3E}">
        <p14:creationId xmlns:p14="http://schemas.microsoft.com/office/powerpoint/2010/main" val="1135858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Our instinct is to read first over listening or performing other tasks</a:t>
            </a:r>
            <a:endParaRPr sz="1100" b="0" i="0" u="none" strike="noStrike" cap="none" dirty="0"/>
          </a:p>
        </p:txBody>
      </p:sp>
    </p:spTree>
    <p:extLst>
      <p:ext uri="{BB962C8B-B14F-4D97-AF65-F5344CB8AC3E}">
        <p14:creationId xmlns:p14="http://schemas.microsoft.com/office/powerpoint/2010/main" val="1242124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9097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2597059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/books-pages-story-stories-notes-1245690/</a:t>
            </a:r>
            <a:endParaRPr sz="1100" b="0" i="0" u="none" strike="noStrike" cap="none" dirty="0"/>
          </a:p>
        </p:txBody>
      </p:sp>
    </p:spTree>
    <p:extLst>
      <p:ext uri="{BB962C8B-B14F-4D97-AF65-F5344CB8AC3E}">
        <p14:creationId xmlns:p14="http://schemas.microsoft.com/office/powerpoint/2010/main" val="3994063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Average reading speed is 200 words/min with a 60% retention</a:t>
            </a:r>
          </a:p>
          <a:p>
            <a:pPr marL="0" marR="0" lvl="0" indent="0" algn="l" rtl="0">
              <a:spcBef>
                <a:spcPts val="0"/>
              </a:spcBef>
              <a:spcAft>
                <a:spcPts val="0"/>
              </a:spcAft>
              <a:buSzPts val="275"/>
              <a:buFont typeface="Arial"/>
              <a:buNone/>
            </a:pPr>
            <a:r>
              <a:rPr lang="en-US" sz="1100" b="0" i="0" u="none" strike="noStrike" cap="none" dirty="0"/>
              <a:t>30 words would take 9 seconds from your audience</a:t>
            </a:r>
          </a:p>
          <a:p>
            <a:pPr marL="0" marR="0" lvl="0" indent="0" algn="l" rtl="0">
              <a:spcBef>
                <a:spcPts val="0"/>
              </a:spcBef>
              <a:spcAft>
                <a:spcPts val="0"/>
              </a:spcAft>
              <a:buSzPts val="275"/>
              <a:buFont typeface="Arial"/>
              <a:buNone/>
            </a:pPr>
            <a:r>
              <a:rPr lang="en-US" sz="1100" b="0" i="0" u="none" strike="noStrike" cap="none" dirty="0"/>
              <a:t>http://</a:t>
            </a:r>
            <a:r>
              <a:rPr lang="en-US" sz="1100" b="0" i="0" u="none" strike="noStrike" cap="none" dirty="0" err="1"/>
              <a:t>www.readingsoft.com</a:t>
            </a:r>
            <a:r>
              <a:rPr lang="en-US" sz="1100" b="0" i="0" u="none" strike="noStrike" cap="none" dirty="0"/>
              <a:t>/</a:t>
            </a:r>
          </a:p>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/reading-book-girl-woman-people-925589/</a:t>
            </a:r>
            <a:endParaRPr sz="1100" b="0" i="0" u="none" strike="noStrike" cap="none" dirty="0"/>
          </a:p>
        </p:txBody>
      </p:sp>
    </p:spTree>
    <p:extLst>
      <p:ext uri="{BB962C8B-B14F-4D97-AF65-F5344CB8AC3E}">
        <p14:creationId xmlns:p14="http://schemas.microsoft.com/office/powerpoint/2010/main" val="1236334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Avoid distracting animations and slide changes</a:t>
            </a:r>
            <a:endParaRPr sz="1100" b="0" i="0" u="none" strike="noStrike" cap="none" dirty="0"/>
          </a:p>
        </p:txBody>
      </p:sp>
    </p:spTree>
    <p:extLst>
      <p:ext uri="{BB962C8B-B14F-4D97-AF65-F5344CB8AC3E}">
        <p14:creationId xmlns:p14="http://schemas.microsoft.com/office/powerpoint/2010/main" val="1648789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2688110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42562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4079924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Avoid flashy animations and slide transitions.</a:t>
            </a:r>
          </a:p>
          <a:p>
            <a:pPr marL="0" marR="0" lvl="0" indent="0" algn="l" rtl="0">
              <a:spcBef>
                <a:spcPts val="0"/>
              </a:spcBef>
              <a:spcAft>
                <a:spcPts val="0"/>
              </a:spcAft>
              <a:buSzPts val="275"/>
              <a:buFont typeface="Arial"/>
              <a:buNone/>
            </a:pPr>
            <a:r>
              <a:rPr lang="en-US" sz="1100" b="0" i="0" u="none" strike="noStrike" cap="none" dirty="0"/>
              <a:t>Also, present things as you are talking about them.</a:t>
            </a:r>
            <a:endParaRPr sz="1100" b="0" i="0" u="none" strike="noStrike" cap="none" dirty="0"/>
          </a:p>
        </p:txBody>
      </p:sp>
    </p:spTree>
    <p:extLst>
      <p:ext uri="{BB962C8B-B14F-4D97-AF65-F5344CB8AC3E}">
        <p14:creationId xmlns:p14="http://schemas.microsoft.com/office/powerpoint/2010/main" val="198670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/food-kitchen-cook-tomatoes-1932466/</a:t>
            </a:r>
          </a:p>
          <a:p>
            <a:pPr marL="0" marR="0" lvl="0" indent="0" algn="l" rtl="0">
              <a:spcBef>
                <a:spcPts val="0"/>
              </a:spcBef>
              <a:spcAft>
                <a:spcPts val="0"/>
              </a:spcAft>
              <a:buSzPts val="275"/>
              <a:buFont typeface="Arial"/>
              <a:buNone/>
            </a:pPr>
            <a:r>
              <a:rPr lang="en-US" sz="1100" b="0" i="0" u="none" strike="noStrike" cap="none" dirty="0"/>
              <a:t>Not good: Object here are not aligned</a:t>
            </a:r>
            <a:endParaRPr sz="1100" b="0" i="0" u="none" strike="noStrike" cap="none" dirty="0"/>
          </a:p>
        </p:txBody>
      </p:sp>
    </p:spTree>
    <p:extLst>
      <p:ext uri="{BB962C8B-B14F-4D97-AF65-F5344CB8AC3E}">
        <p14:creationId xmlns:p14="http://schemas.microsoft.com/office/powerpoint/2010/main" val="499242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pixabay.com</a:t>
            </a:r>
            <a:r>
              <a:rPr lang="en-US" sz="1100" b="0" i="0" u="none" strike="noStrike" cap="none" dirty="0"/>
              <a:t>/</a:t>
            </a:r>
            <a:r>
              <a:rPr lang="en-US" sz="1100" b="0" i="0" u="none" strike="noStrike" cap="none" dirty="0" err="1"/>
              <a:t>en</a:t>
            </a:r>
            <a:r>
              <a:rPr lang="en-US" sz="1100" b="0" i="0" u="none" strike="noStrike" cap="none" dirty="0"/>
              <a:t>/food-kitchen-cook-tomatoes-1932466/</a:t>
            </a:r>
          </a:p>
          <a:p>
            <a:pPr marL="0" marR="0" lvl="0" indent="0" algn="l" rtl="0">
              <a:spcBef>
                <a:spcPts val="0"/>
              </a:spcBef>
              <a:spcAft>
                <a:spcPts val="0"/>
              </a:spcAft>
              <a:buSzPts val="275"/>
              <a:buFont typeface="Arial"/>
              <a:buNone/>
            </a:pPr>
            <a:r>
              <a:rPr lang="en-US" sz="1100" b="0" i="0" u="none" strike="noStrike" cap="none" dirty="0"/>
              <a:t>Better: objects are aligned, have an imaginary border that help guide you.</a:t>
            </a:r>
            <a:endParaRPr sz="1100" b="0" i="0" u="none" strike="noStrike" cap="none" dirty="0"/>
          </a:p>
        </p:txBody>
      </p:sp>
    </p:spTree>
    <p:extLst>
      <p:ext uri="{BB962C8B-B14F-4D97-AF65-F5344CB8AC3E}">
        <p14:creationId xmlns:p14="http://schemas.microsoft.com/office/powerpoint/2010/main" val="275736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Be simple: not a lot of superfluous stuff (don’t add anything unnecessary). Support the speaker, the slide should not be the main point of focus. Have plenty of white space, white space is your friend, Not be cluttered, avoid overwhelming the audience</a:t>
            </a:r>
          </a:p>
          <a:p>
            <a:pPr marL="0" marR="0" lvl="0" indent="0" algn="l" rtl="0">
              <a:spcBef>
                <a:spcPts val="0"/>
              </a:spcBef>
              <a:spcAft>
                <a:spcPts val="0"/>
              </a:spcAft>
              <a:buSzPts val="275"/>
              <a:buFont typeface="Arial"/>
              <a:buNone/>
            </a:pPr>
            <a:r>
              <a:rPr lang="en-US" sz="1100" b="0" i="0" u="none" strike="noStrike" cap="none" dirty="0"/>
              <a:t>1-2 slides per minute: more than that does not allow the audience to capture what is being presented in the slide.</a:t>
            </a:r>
            <a:endParaRPr sz="1100" b="0" i="0" u="none" strike="noStrike" cap="none" dirty="0"/>
          </a:p>
        </p:txBody>
      </p:sp>
    </p:spTree>
    <p:extLst>
      <p:ext uri="{BB962C8B-B14F-4D97-AF65-F5344CB8AC3E}">
        <p14:creationId xmlns:p14="http://schemas.microsoft.com/office/powerpoint/2010/main" val="3422675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142248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Make sure you pick the right font size</a:t>
            </a:r>
            <a:endParaRPr sz="1100" b="0" i="0" u="none" strike="noStrike" cap="none" dirty="0"/>
          </a:p>
        </p:txBody>
      </p:sp>
    </p:spTree>
    <p:extLst>
      <p:ext uri="{BB962C8B-B14F-4D97-AF65-F5344CB8AC3E}">
        <p14:creationId xmlns:p14="http://schemas.microsoft.com/office/powerpoint/2010/main" val="651367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Find colors for the background and foreground that have good contrast.</a:t>
            </a:r>
          </a:p>
          <a:p>
            <a:pPr marL="0" marR="0" lvl="0" indent="0" algn="l" rtl="0">
              <a:spcBef>
                <a:spcPts val="0"/>
              </a:spcBef>
              <a:spcAft>
                <a:spcPts val="0"/>
              </a:spcAft>
              <a:buSzPts val="275"/>
              <a:buFont typeface="Arial"/>
              <a:buNone/>
            </a:pPr>
            <a:r>
              <a:rPr lang="en-US" sz="1100" b="0" i="0" u="none" strike="noStrike" cap="none" dirty="0"/>
              <a:t>Blue and yellow contrast well with the white and black background, respectively.</a:t>
            </a:r>
          </a:p>
          <a:p>
            <a:pPr marL="0" marR="0" lvl="0" indent="0" algn="l" rtl="0">
              <a:spcBef>
                <a:spcPts val="0"/>
              </a:spcBef>
              <a:spcAft>
                <a:spcPts val="0"/>
              </a:spcAft>
              <a:buSzPts val="275"/>
              <a:buFont typeface="Arial"/>
              <a:buNone/>
            </a:pPr>
            <a:r>
              <a:rPr lang="en-US" sz="1100" b="0" i="0" u="none" strike="noStrike" cap="none" dirty="0"/>
              <a:t>Blue and yellow do not contrast well with the black and white background, respectively.</a:t>
            </a:r>
            <a:endParaRPr sz="1100" b="0" i="0" u="none" strike="noStrike" cap="none" dirty="0"/>
          </a:p>
        </p:txBody>
      </p:sp>
    </p:spTree>
    <p:extLst>
      <p:ext uri="{BB962C8B-B14F-4D97-AF65-F5344CB8AC3E}">
        <p14:creationId xmlns:p14="http://schemas.microsoft.com/office/powerpoint/2010/main" val="2970549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Avoid using color gradients. They create an interesting illusion that can be very distracting.</a:t>
            </a:r>
          </a:p>
          <a:p>
            <a:pPr marL="0" marR="0" lvl="0" indent="0" algn="l" rtl="0">
              <a:spcBef>
                <a:spcPts val="0"/>
              </a:spcBef>
              <a:spcAft>
                <a:spcPts val="0"/>
              </a:spcAft>
              <a:buSzPts val="275"/>
              <a:buFont typeface="Arial"/>
              <a:buNone/>
            </a:pPr>
            <a:r>
              <a:rPr lang="en-US" sz="1100" b="0" i="0" u="none" strike="noStrike" cap="none" dirty="0"/>
              <a:t>Notice how difficult it is to read the text across (Note that the font is the same color throughout!)</a:t>
            </a:r>
            <a:endParaRPr sz="1100" b="0" i="0" u="none" strike="noStrike" cap="none" dirty="0"/>
          </a:p>
        </p:txBody>
      </p:sp>
    </p:spTree>
    <p:extLst>
      <p:ext uri="{BB962C8B-B14F-4D97-AF65-F5344CB8AC3E}">
        <p14:creationId xmlns:p14="http://schemas.microsoft.com/office/powerpoint/2010/main" val="1708586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a:buFontTx/>
              <a:buChar char="-"/>
            </a:pPr>
            <a:r>
              <a:rPr lang="en-US" sz="1100" b="0" i="0" u="none" strike="noStrike" cap="none" dirty="0">
                <a:solidFill>
                  <a:srgbClr val="000000"/>
                </a:solidFill>
                <a:effectLst/>
                <a:latin typeface="Arial"/>
                <a:ea typeface="Arial"/>
                <a:cs typeface="Arial"/>
                <a:sym typeface="Arial"/>
              </a:rPr>
              <a:t>Contrast: use good contrast between font color and background</a:t>
            </a:r>
          </a:p>
        </p:txBody>
      </p:sp>
    </p:spTree>
    <p:extLst>
      <p:ext uri="{BB962C8B-B14F-4D97-AF65-F5344CB8AC3E}">
        <p14:creationId xmlns:p14="http://schemas.microsoft.com/office/powerpoint/2010/main" val="3247078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349608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488653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Low quality image is not good</a:t>
            </a:r>
          </a:p>
          <a:p>
            <a:pPr marL="0" marR="0" lvl="0" indent="0" algn="l" rtl="0">
              <a:spcBef>
                <a:spcPts val="0"/>
              </a:spcBef>
              <a:spcAft>
                <a:spcPts val="0"/>
              </a:spcAft>
              <a:buSzPts val="275"/>
              <a:buFont typeface="Arial"/>
              <a:buNone/>
            </a:pPr>
            <a:r>
              <a:rPr lang="en-US" sz="1100" b="0" i="0" u="none" strike="noStrike" cap="none" dirty="0"/>
              <a:t>Avoid clipart</a:t>
            </a:r>
          </a:p>
          <a:p>
            <a:pPr marL="0" marR="0" lvl="0" indent="0" algn="l" rtl="0">
              <a:spcBef>
                <a:spcPts val="0"/>
              </a:spcBef>
              <a:spcAft>
                <a:spcPts val="0"/>
              </a:spcAft>
              <a:buSzPts val="275"/>
              <a:buFont typeface="Arial"/>
              <a:buNone/>
            </a:pPr>
            <a:r>
              <a:rPr lang="en-US" sz="1100" b="0" i="0" u="none" strike="noStrike" cap="none" dirty="0"/>
              <a:t>Image Source: https://</a:t>
            </a:r>
            <a:r>
              <a:rPr lang="en-US" sz="1100" b="0" i="0" u="none" strike="noStrike" cap="none" dirty="0" err="1"/>
              <a:t>commons.wikimedia.org</a:t>
            </a:r>
            <a:r>
              <a:rPr lang="en-US" sz="1100" b="0" i="0" u="none" strike="noStrike" cap="none" dirty="0"/>
              <a:t>/wiki/File:6990634-panda-hug.jpg</a:t>
            </a:r>
            <a:endParaRPr sz="1100" b="0" i="0" u="none" strike="noStrike" cap="none" dirty="0"/>
          </a:p>
        </p:txBody>
      </p:sp>
    </p:spTree>
    <p:extLst>
      <p:ext uri="{BB962C8B-B14F-4D97-AF65-F5344CB8AC3E}">
        <p14:creationId xmlns:p14="http://schemas.microsoft.com/office/powerpoint/2010/main" val="2892614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High quality image is better</a:t>
            </a:r>
          </a:p>
          <a:p>
            <a:pPr marL="0" marR="0" lvl="0" indent="0" algn="l" rtl="0">
              <a:spcBef>
                <a:spcPts val="0"/>
              </a:spcBef>
              <a:spcAft>
                <a:spcPts val="0"/>
              </a:spcAft>
              <a:buSzPts val="275"/>
              <a:buFont typeface="Arial"/>
              <a:buNone/>
            </a:pPr>
            <a:r>
              <a:rPr lang="en-US" sz="1100" b="0" i="0" u="none" strike="noStrike" cap="none" dirty="0"/>
              <a:t>Image Source: https://</a:t>
            </a:r>
            <a:r>
              <a:rPr lang="en-US" sz="1100" b="0" i="0" u="none" strike="noStrike" cap="none" dirty="0" err="1"/>
              <a:t>commons.wikimedia.org</a:t>
            </a:r>
            <a:r>
              <a:rPr lang="en-US" sz="1100" b="0" i="0" u="none" strike="noStrike" cap="none" dirty="0"/>
              <a:t>/wiki/File:6990634-panda-hug.jpg</a:t>
            </a:r>
            <a:endParaRPr sz="1100" b="0" i="0" u="none" strike="noStrike" cap="none" dirty="0"/>
          </a:p>
        </p:txBody>
      </p:sp>
    </p:spTree>
    <p:extLst>
      <p:ext uri="{BB962C8B-B14F-4D97-AF65-F5344CB8AC3E}">
        <p14:creationId xmlns:p14="http://schemas.microsoft.com/office/powerpoint/2010/main" val="2240667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solidFill>
                  <a:srgbClr val="000000"/>
                </a:solidFill>
                <a:effectLst/>
                <a:latin typeface="Arial"/>
                <a:ea typeface="Arial"/>
                <a:cs typeface="Arial"/>
                <a:sym typeface="Arial"/>
              </a:rPr>
              <a:t>Here are a few websites that have images or icons.  The image illustrates how you can select images “Labeled for Reuse” from Google.</a:t>
            </a:r>
            <a:endParaRPr sz="1100" b="0" i="0" u="none" strike="noStrike" cap="none" dirty="0"/>
          </a:p>
        </p:txBody>
      </p:sp>
    </p:spTree>
    <p:extLst>
      <p:ext uri="{BB962C8B-B14F-4D97-AF65-F5344CB8AC3E}">
        <p14:creationId xmlns:p14="http://schemas.microsoft.com/office/powerpoint/2010/main" val="725273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High quality image is better</a:t>
            </a:r>
          </a:p>
          <a:p>
            <a:pPr marL="0" marR="0" lvl="0" indent="0" algn="l" rtl="0">
              <a:spcBef>
                <a:spcPts val="0"/>
              </a:spcBef>
              <a:spcAft>
                <a:spcPts val="0"/>
              </a:spcAft>
              <a:buSzPts val="275"/>
              <a:buFont typeface="Arial"/>
              <a:buNone/>
            </a:pPr>
            <a:r>
              <a:rPr lang="en-US" sz="1100" b="0" i="0" u="none" strike="noStrike" cap="none" dirty="0"/>
              <a:t>https://</a:t>
            </a:r>
            <a:r>
              <a:rPr lang="en-US" sz="1100" b="0" i="0" u="none" strike="noStrike" cap="none" dirty="0" err="1"/>
              <a:t>commons.wikimedia.org</a:t>
            </a:r>
            <a:r>
              <a:rPr lang="en-US" sz="1100" b="0" i="0" u="none" strike="noStrike" cap="none" dirty="0"/>
              <a:t>/wiki/</a:t>
            </a:r>
            <a:r>
              <a:rPr lang="en-US" sz="1100" b="0" i="0" u="none" strike="noStrike" cap="none" dirty="0" err="1"/>
              <a:t>File:Arcsecant.svg</a:t>
            </a:r>
            <a:endParaRPr sz="1100" b="0" i="0" u="none" strike="noStrike" cap="none" dirty="0"/>
          </a:p>
        </p:txBody>
      </p:sp>
    </p:spTree>
    <p:extLst>
      <p:ext uri="{BB962C8B-B14F-4D97-AF65-F5344CB8AC3E}">
        <p14:creationId xmlns:p14="http://schemas.microsoft.com/office/powerpoint/2010/main" val="2806226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solidFill>
                  <a:srgbClr val="000000"/>
                </a:solidFill>
                <a:effectLst/>
                <a:latin typeface="Arial"/>
                <a:ea typeface="Arial"/>
                <a:cs typeface="Arial"/>
                <a:sym typeface="Arial"/>
              </a:rPr>
              <a:t>People are more likely to take you seriously if your presentation is visually appealing. </a:t>
            </a:r>
          </a:p>
          <a:p>
            <a:pPr marL="0" marR="0" lvl="0" indent="0" algn="l" rtl="0">
              <a:spcBef>
                <a:spcPts val="0"/>
              </a:spcBef>
              <a:spcAft>
                <a:spcPts val="0"/>
              </a:spcAft>
              <a:buSzPts val="275"/>
              <a:buFont typeface="Arial"/>
              <a:buNone/>
            </a:pPr>
            <a:r>
              <a:rPr lang="en-US" sz="1100" b="0" i="0" u="none" strike="noStrike" cap="none" dirty="0">
                <a:solidFill>
                  <a:srgbClr val="000000"/>
                </a:solidFill>
                <a:effectLst/>
                <a:latin typeface="Arial"/>
                <a:ea typeface="Arial"/>
                <a:cs typeface="Arial"/>
                <a:sym typeface="Arial"/>
              </a:rPr>
              <a:t>Users view attractive design as more usable.</a:t>
            </a:r>
            <a:endParaRPr sz="1100" b="0" i="0" u="none" strike="noStrike" cap="none" dirty="0"/>
          </a:p>
        </p:txBody>
      </p:sp>
    </p:spTree>
    <p:extLst>
      <p:ext uri="{BB962C8B-B14F-4D97-AF65-F5344CB8AC3E}">
        <p14:creationId xmlns:p14="http://schemas.microsoft.com/office/powerpoint/2010/main" val="1103594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808132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How you talk to a room full of medical professionals should be different from the way you address a room full of young entrepreneurs. Everything, should be different. Your topic selection, the language you use, the examples you give to illustrate points, and the little bits of humor included should be tailored specifically with your target audience in mind. </a:t>
            </a:r>
          </a:p>
        </p:txBody>
      </p:sp>
    </p:spTree>
    <p:extLst>
      <p:ext uri="{BB962C8B-B14F-4D97-AF65-F5344CB8AC3E}">
        <p14:creationId xmlns:p14="http://schemas.microsoft.com/office/powerpoint/2010/main" val="914462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How you talk to a room full of medical professionals should be different from the way you address a room full of young entrepreneurs. Everything, should be different. Your topic selection, the language you use, the examples you give to illustrate points, and the little bits of humor included should be tailored specifically with your target audience in mind. </a:t>
            </a:r>
          </a:p>
        </p:txBody>
      </p:sp>
    </p:spTree>
    <p:extLst>
      <p:ext uri="{BB962C8B-B14F-4D97-AF65-F5344CB8AC3E}">
        <p14:creationId xmlns:p14="http://schemas.microsoft.com/office/powerpoint/2010/main" val="454313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How you talk to a room full of medical professionals should be different from the way you address a room full of young entrepreneurs. Everything, should be different. Your topic selection, the language you use, the examples you give to illustrate points, and the little bits of humor included should be tailored specifically with your target audience in mind. </a:t>
            </a:r>
          </a:p>
        </p:txBody>
      </p:sp>
    </p:spTree>
    <p:extLst>
      <p:ext uri="{BB962C8B-B14F-4D97-AF65-F5344CB8AC3E}">
        <p14:creationId xmlns:p14="http://schemas.microsoft.com/office/powerpoint/2010/main" val="2746042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562190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2809511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a:buFontTx/>
              <a:buChar char="-"/>
            </a:pPr>
            <a:endParaRPr sz="1100" b="0" i="0" u="none" strike="noStrike" cap="none" dirty="0"/>
          </a:p>
        </p:txBody>
      </p:sp>
    </p:spTree>
    <p:extLst>
      <p:ext uri="{BB962C8B-B14F-4D97-AF65-F5344CB8AC3E}">
        <p14:creationId xmlns:p14="http://schemas.microsoft.com/office/powerpoint/2010/main" val="880761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a:buFontTx/>
              <a:buChar char="-"/>
            </a:pPr>
            <a:endParaRPr sz="1100" b="0" i="0" u="none" strike="noStrike" cap="none" dirty="0"/>
          </a:p>
        </p:txBody>
      </p:sp>
    </p:spTree>
    <p:extLst>
      <p:ext uri="{BB962C8B-B14F-4D97-AF65-F5344CB8AC3E}">
        <p14:creationId xmlns:p14="http://schemas.microsoft.com/office/powerpoint/2010/main" val="32999774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a:buFontTx/>
              <a:buChar char="-"/>
            </a:pPr>
            <a:endParaRPr sz="1100" b="0" i="0" u="none" strike="noStrike" cap="none" dirty="0"/>
          </a:p>
        </p:txBody>
      </p:sp>
    </p:spTree>
    <p:extLst>
      <p:ext uri="{BB962C8B-B14F-4D97-AF65-F5344CB8AC3E}">
        <p14:creationId xmlns:p14="http://schemas.microsoft.com/office/powerpoint/2010/main" val="1576377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a:buFontTx/>
              <a:buChar char="-"/>
            </a:pPr>
            <a:endParaRPr sz="1100" b="0" i="0" u="none" strike="noStrike" cap="none" dirty="0"/>
          </a:p>
        </p:txBody>
      </p:sp>
    </p:spTree>
    <p:extLst>
      <p:ext uri="{BB962C8B-B14F-4D97-AF65-F5344CB8AC3E}">
        <p14:creationId xmlns:p14="http://schemas.microsoft.com/office/powerpoint/2010/main" val="2588507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a:buFontTx/>
              <a:buChar char="-"/>
            </a:pPr>
            <a:endParaRPr lang="en-US" sz="1100" b="0" i="0" u="none" strike="noStrike" cap="none" dirty="0">
              <a:solidFill>
                <a:srgbClr val="000000"/>
              </a:solidFill>
              <a:effectLst/>
              <a:latin typeface="Arial"/>
              <a:ea typeface="Arial"/>
              <a:cs typeface="Arial"/>
              <a:sym typeface="Arial"/>
            </a:endParaRPr>
          </a:p>
          <a:p>
            <a:br>
              <a:rPr lang="en-US" dirty="0"/>
            </a:br>
            <a:endParaRPr sz="1100" b="0" i="0" u="none" strike="noStrike" cap="none" dirty="0"/>
          </a:p>
        </p:txBody>
      </p:sp>
    </p:spTree>
    <p:extLst>
      <p:ext uri="{BB962C8B-B14F-4D97-AF65-F5344CB8AC3E}">
        <p14:creationId xmlns:p14="http://schemas.microsoft.com/office/powerpoint/2010/main" val="12321597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a:buFontTx/>
              <a:buChar char="-"/>
            </a:pPr>
            <a:endParaRPr lang="en-US" sz="1100" b="0" i="0" u="none" strike="noStrike" cap="none" dirty="0">
              <a:solidFill>
                <a:srgbClr val="000000"/>
              </a:solidFill>
              <a:effectLst/>
              <a:latin typeface="Arial"/>
              <a:ea typeface="Arial"/>
              <a:cs typeface="Arial"/>
              <a:sym typeface="Arial"/>
            </a:endParaRPr>
          </a:p>
          <a:p>
            <a:br>
              <a:rPr lang="en-US" dirty="0"/>
            </a:br>
            <a:endParaRPr sz="1100" b="0" i="0" u="none" strike="noStrike" cap="none" dirty="0"/>
          </a:p>
        </p:txBody>
      </p:sp>
    </p:spTree>
    <p:extLst>
      <p:ext uri="{BB962C8B-B14F-4D97-AF65-F5344CB8AC3E}">
        <p14:creationId xmlns:p14="http://schemas.microsoft.com/office/powerpoint/2010/main" val="30880434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a:buFontTx/>
              <a:buChar char="-"/>
            </a:pPr>
            <a:endParaRPr lang="en-US" sz="1100" b="0" i="0" u="none" strike="noStrike" cap="none" dirty="0">
              <a:solidFill>
                <a:srgbClr val="000000"/>
              </a:solidFill>
              <a:effectLst/>
              <a:latin typeface="Arial"/>
              <a:ea typeface="Arial"/>
              <a:cs typeface="Arial"/>
              <a:sym typeface="Arial"/>
            </a:endParaRPr>
          </a:p>
          <a:p>
            <a:br>
              <a:rPr lang="en-US" dirty="0"/>
            </a:br>
            <a:endParaRPr sz="1100" b="0" i="0" u="none" strike="noStrike" cap="none" dirty="0"/>
          </a:p>
        </p:txBody>
      </p:sp>
    </p:spTree>
    <p:extLst>
      <p:ext uri="{BB962C8B-B14F-4D97-AF65-F5344CB8AC3E}">
        <p14:creationId xmlns:p14="http://schemas.microsoft.com/office/powerpoint/2010/main" val="2870328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a:buFontTx/>
              <a:buChar char="-"/>
            </a:pPr>
            <a:endParaRPr lang="en-US" sz="1100" b="0" i="0" u="none" strike="noStrike" cap="none" dirty="0">
              <a:solidFill>
                <a:srgbClr val="000000"/>
              </a:solidFill>
              <a:effectLst/>
              <a:latin typeface="Arial"/>
              <a:ea typeface="Arial"/>
              <a:cs typeface="Arial"/>
              <a:sym typeface="Arial"/>
            </a:endParaRPr>
          </a:p>
          <a:p>
            <a:br>
              <a:rPr lang="en-US" dirty="0"/>
            </a:br>
            <a:endParaRPr sz="1100" b="0" i="0" u="none" strike="noStrike" cap="none" dirty="0"/>
          </a:p>
        </p:txBody>
      </p:sp>
    </p:spTree>
    <p:extLst>
      <p:ext uri="{BB962C8B-B14F-4D97-AF65-F5344CB8AC3E}">
        <p14:creationId xmlns:p14="http://schemas.microsoft.com/office/powerpoint/2010/main" val="2444734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a:buFontTx/>
              <a:buChar char="-"/>
            </a:pPr>
            <a:endParaRPr lang="en-US" sz="1100" b="0" i="0" u="none" strike="noStrike" cap="none" dirty="0">
              <a:solidFill>
                <a:srgbClr val="000000"/>
              </a:solidFill>
              <a:effectLst/>
              <a:latin typeface="Arial"/>
              <a:ea typeface="Arial"/>
              <a:cs typeface="Arial"/>
              <a:sym typeface="Arial"/>
            </a:endParaRPr>
          </a:p>
          <a:p>
            <a:br>
              <a:rPr lang="en-US" dirty="0"/>
            </a:br>
            <a:endParaRPr sz="1100" b="0" i="0" u="none" strike="noStrike" cap="none" dirty="0"/>
          </a:p>
        </p:txBody>
      </p:sp>
    </p:spTree>
    <p:extLst>
      <p:ext uri="{BB962C8B-B14F-4D97-AF65-F5344CB8AC3E}">
        <p14:creationId xmlns:p14="http://schemas.microsoft.com/office/powerpoint/2010/main" val="974156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r>
              <a:rPr lang="en-US" sz="1100" b="0" i="0" u="none" strike="noStrike" cap="none" dirty="0"/>
              <a:t>Do not block your slides.  Stand on the left or right.</a:t>
            </a:r>
          </a:p>
          <a:p>
            <a:pPr marL="0" marR="0" lvl="0" indent="0" algn="l" rtl="0">
              <a:spcBef>
                <a:spcPts val="0"/>
              </a:spcBef>
              <a:spcAft>
                <a:spcPts val="0"/>
              </a:spcAft>
              <a:buSzPts val="275"/>
              <a:buFont typeface="Arial"/>
              <a:buNone/>
            </a:pPr>
            <a:r>
              <a:rPr lang="en-US" sz="1100" b="0" i="0" u="none" strike="noStrike" cap="none" dirty="0"/>
              <a:t>Look at the audience.</a:t>
            </a:r>
            <a:endParaRPr sz="1100" b="0" i="0" u="none" strike="noStrike" cap="none" dirty="0"/>
          </a:p>
        </p:txBody>
      </p:sp>
    </p:spTree>
    <p:extLst>
      <p:ext uri="{BB962C8B-B14F-4D97-AF65-F5344CB8AC3E}">
        <p14:creationId xmlns:p14="http://schemas.microsoft.com/office/powerpoint/2010/main" val="2583863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22648416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291656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4812600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4511641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552748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1856188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8700526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2855400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324281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dirty="0"/>
          </a:p>
        </p:txBody>
      </p:sp>
    </p:spTree>
    <p:extLst>
      <p:ext uri="{BB962C8B-B14F-4D97-AF65-F5344CB8AC3E}">
        <p14:creationId xmlns:p14="http://schemas.microsoft.com/office/powerpoint/2010/main" val="2757270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2303" y="564409"/>
            <a:ext cx="7208262" cy="2578841"/>
          </a:xfrm>
          <a:prstGeom prst="rect">
            <a:avLst/>
          </a:prstGeom>
        </p:spPr>
        <p:txBody>
          <a:bodyPr anchor="t" anchorCtr="0"/>
          <a:lstStyle>
            <a:lvl1pPr>
              <a:defRPr sz="495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1AB164B-0894-B142-A83D-CC15DEBBD684}"/>
              </a:ext>
            </a:extLst>
          </p:cNvPr>
          <p:cNvPicPr>
            <a:picLocks noChangeAspect="1"/>
          </p:cNvPicPr>
          <p:nvPr/>
        </p:nvPicPr>
        <p:blipFill>
          <a:blip r:embed="rId2">
            <a:alphaModFix amt="40000"/>
          </a:blip>
          <a:stretch>
            <a:fillRect/>
          </a:stretch>
        </p:blipFill>
        <p:spPr>
          <a:xfrm>
            <a:off x="8470373" y="4220936"/>
            <a:ext cx="428593" cy="681852"/>
          </a:xfrm>
          <a:prstGeom prst="rect">
            <a:avLst/>
          </a:prstGeom>
        </p:spPr>
      </p:pic>
      <p:sp>
        <p:nvSpPr>
          <p:cNvPr id="24" name="Rectangle 23">
            <a:extLst>
              <a:ext uri="{FF2B5EF4-FFF2-40B4-BE49-F238E27FC236}">
                <a16:creationId xmlns:a16="http://schemas.microsoft.com/office/drawing/2014/main" id="{FCAA1506-7899-5843-A44E-BB8E80613307}"/>
              </a:ext>
            </a:extLst>
          </p:cNvPr>
          <p:cNvSpPr/>
          <p:nvPr/>
        </p:nvSpPr>
        <p:spPr>
          <a:xfrm>
            <a:off x="0" y="0"/>
            <a:ext cx="81643" cy="51435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094451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754" y="3657590"/>
            <a:ext cx="7177646" cy="425054"/>
          </a:xfrm>
          <a:prstGeom prst="rect">
            <a:avLst/>
          </a:prstGeom>
        </p:spPr>
        <p:txBody>
          <a:bodyPr anchor="t" anchorCtr="0">
            <a:normAutofit/>
          </a:bodyPr>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754" y="571500"/>
            <a:ext cx="7177646" cy="273050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94754" y="4082644"/>
            <a:ext cx="7177645" cy="370284"/>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F346D643-3D40-A544-BA11-C5702B803186}"/>
              </a:ext>
            </a:extLst>
          </p:cNvPr>
          <p:cNvCxnSpPr>
            <a:cxnSpLocks/>
          </p:cNvCxnSpPr>
          <p:nvPr/>
        </p:nvCxnSpPr>
        <p:spPr>
          <a:xfrm>
            <a:off x="594754" y="3612156"/>
            <a:ext cx="7177646"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2377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523" y="669471"/>
            <a:ext cx="5790014" cy="2464594"/>
          </a:xfrm>
          <a:prstGeom prst="rect">
            <a:avLst/>
          </a:prstGeom>
        </p:spPr>
        <p:txBody>
          <a:bodyPr/>
          <a:lstStyle>
            <a:lvl1pPr>
              <a:defRPr sz="3600" spc="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966954" y="3301434"/>
            <a:ext cx="5459737" cy="374060"/>
          </a:xfrm>
        </p:spPr>
        <p:txBody>
          <a:bodyPr vert="horz" lIns="91440" tIns="45720" rIns="91440" bIns="45720" rtlCol="0" anchor="t">
            <a:normAutofit/>
          </a:bodyPr>
          <a:lstStyle>
            <a:lvl1pPr marL="0" indent="0">
              <a:buNone/>
              <a:defRPr lang="en-US" sz="13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dirty="0"/>
              <a:t>- QUOTE AUTHOR</a:t>
            </a:r>
          </a:p>
        </p:txBody>
      </p:sp>
      <p:sp>
        <p:nvSpPr>
          <p:cNvPr id="12" name="TextBox 11"/>
          <p:cNvSpPr txBox="1"/>
          <p:nvPr/>
        </p:nvSpPr>
        <p:spPr>
          <a:xfrm>
            <a:off x="308370" y="31206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732529" y="2573723"/>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020695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980" y="925830"/>
            <a:ext cx="5790014" cy="621031"/>
          </a:xfrm>
          <a:prstGeom prst="rect">
            <a:avLst/>
          </a:prstGeom>
        </p:spPr>
        <p:txBody>
          <a:bodyPr/>
          <a:lstStyle>
            <a:lvl1pPr>
              <a:defRPr sz="3600"/>
            </a:lvl1pPr>
          </a:lstStyle>
          <a:p>
            <a:r>
              <a:rPr lang="en-US" dirty="0"/>
              <a:t>TITLE GOES HERE</a:t>
            </a:r>
          </a:p>
        </p:txBody>
      </p:sp>
      <p:sp>
        <p:nvSpPr>
          <p:cNvPr id="9" name="Text Placeholder 7">
            <a:extLst>
              <a:ext uri="{FF2B5EF4-FFF2-40B4-BE49-F238E27FC236}">
                <a16:creationId xmlns:a16="http://schemas.microsoft.com/office/drawing/2014/main" id="{0C302B9C-2E99-DD43-B6BC-73FCC0BAA519}"/>
              </a:ext>
            </a:extLst>
          </p:cNvPr>
          <p:cNvSpPr>
            <a:spLocks noGrp="1"/>
          </p:cNvSpPr>
          <p:nvPr>
            <p:ph type="body" sz="quarter" idx="12"/>
          </p:nvPr>
        </p:nvSpPr>
        <p:spPr>
          <a:xfrm>
            <a:off x="520980" y="1795224"/>
            <a:ext cx="5790014" cy="1770936"/>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a:t>Edit Master text styles</a:t>
            </a:r>
          </a:p>
        </p:txBody>
      </p:sp>
      <p:sp>
        <p:nvSpPr>
          <p:cNvPr id="4" name="Rounded Rectangle 3">
            <a:extLst>
              <a:ext uri="{FF2B5EF4-FFF2-40B4-BE49-F238E27FC236}">
                <a16:creationId xmlns:a16="http://schemas.microsoft.com/office/drawing/2014/main" id="{7F177E7E-7C5D-534C-BCB5-67E15CA69734}"/>
              </a:ext>
            </a:extLst>
          </p:cNvPr>
          <p:cNvSpPr/>
          <p:nvPr/>
        </p:nvSpPr>
        <p:spPr>
          <a:xfrm>
            <a:off x="520980" y="3726180"/>
            <a:ext cx="3504013" cy="4876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CALL OUT or CALL TO ACTION can go here</a:t>
            </a:r>
          </a:p>
        </p:txBody>
      </p:sp>
    </p:spTree>
    <p:extLst>
      <p:ext uri="{BB962C8B-B14F-4D97-AF65-F5344CB8AC3E}">
        <p14:creationId xmlns:p14="http://schemas.microsoft.com/office/powerpoint/2010/main" val="33657386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9490" y="2221706"/>
            <a:ext cx="2210150"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484127" y="2736056"/>
            <a:ext cx="2195513"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07525" y="2221706"/>
            <a:ext cx="2202181"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2899609" y="2736056"/>
            <a:ext cx="2210096"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38305" y="2221706"/>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338305" y="2736056"/>
            <a:ext cx="2199085"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a:cxnSpLocks/>
          </p:cNvCxnSpPr>
          <p:nvPr/>
        </p:nvCxnSpPr>
        <p:spPr>
          <a:xfrm>
            <a:off x="2789387"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216450"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851FE1CA-4C16-AD45-BD54-500EEF78CC4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id="{69525150-06D1-F64E-A049-783F7E29F5F6}"/>
              </a:ext>
            </a:extLst>
          </p:cNvPr>
          <p:cNvSpPr/>
          <p:nvPr/>
        </p:nvSpPr>
        <p:spPr>
          <a:xfrm>
            <a:off x="540928"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AAE72322-60BD-2643-8938-E19617DB5104}"/>
              </a:ext>
            </a:extLst>
          </p:cNvPr>
          <p:cNvSpPr/>
          <p:nvPr/>
        </p:nvSpPr>
        <p:spPr>
          <a:xfrm>
            <a:off x="2978962"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90C76404-DA09-8443-9D3C-1696077594EF}"/>
              </a:ext>
            </a:extLst>
          </p:cNvPr>
          <p:cNvSpPr/>
          <p:nvPr/>
        </p:nvSpPr>
        <p:spPr>
          <a:xfrm>
            <a:off x="5409743"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79054382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9347" y="2731012"/>
            <a:ext cx="2205038"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7" y="1364456"/>
            <a:ext cx="2205038"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163208"/>
            <a:ext cx="220503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7032" y="2731012"/>
            <a:ext cx="219789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1" y="1364456"/>
            <a:ext cx="2197894"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163208"/>
            <a:ext cx="2200805"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2731012"/>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5" y="1364456"/>
            <a:ext cx="2199085"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163206"/>
            <a:ext cx="220199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2794607" y="1307306"/>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307306"/>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F638FCE4-00A7-BB4E-98EC-AB681132F6D2}"/>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07490203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7" y="1940253"/>
            <a:ext cx="6619244" cy="1262994"/>
          </a:xfrm>
          <a:prstGeom prst="rect">
            <a:avLst/>
          </a:prstGeom>
        </p:spPr>
        <p:txBody>
          <a:bodyPr anchor="t" anchorCtr="0"/>
          <a:lstStyle>
            <a:lvl1pPr algn="ctr">
              <a:defRPr sz="7200">
                <a:solidFill>
                  <a:schemeClr val="bg1"/>
                </a:solidFill>
              </a:defRPr>
            </a:lvl1pPr>
          </a:lstStyle>
          <a:p>
            <a:r>
              <a:rPr lang="en-US" dirty="0"/>
              <a:t>THANK YOU!</a:t>
            </a:r>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426494"/>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502509-4FE6-E24C-AA96-C740FC421C24}"/>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pic>
        <p:nvPicPr>
          <p:cNvPr id="15" name="Picture 14">
            <a:extLst>
              <a:ext uri="{FF2B5EF4-FFF2-40B4-BE49-F238E27FC236}">
                <a16:creationId xmlns:a16="http://schemas.microsoft.com/office/drawing/2014/main" id="{87B1010D-DEFC-A24B-9C13-2017C9E2029E}"/>
              </a:ext>
            </a:extLst>
          </p:cNvPr>
          <p:cNvPicPr>
            <a:picLocks noChangeAspect="1"/>
          </p:cNvPicPr>
          <p:nvPr/>
        </p:nvPicPr>
        <p:blipFill>
          <a:blip r:embed="rId2"/>
          <a:stretch>
            <a:fillRect/>
          </a:stretch>
        </p:blipFill>
        <p:spPr>
          <a:xfrm>
            <a:off x="4404388" y="360112"/>
            <a:ext cx="312245" cy="394565"/>
          </a:xfrm>
          <a:prstGeom prst="rect">
            <a:avLst/>
          </a:prstGeom>
        </p:spPr>
      </p:pic>
    </p:spTree>
    <p:extLst>
      <p:ext uri="{BB962C8B-B14F-4D97-AF65-F5344CB8AC3E}">
        <p14:creationId xmlns:p14="http://schemas.microsoft.com/office/powerpoint/2010/main" val="13515820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2303" y="564409"/>
            <a:ext cx="7208262" cy="2578841"/>
          </a:xfrm>
          <a:prstGeom prst="rect">
            <a:avLst/>
          </a:prstGeom>
        </p:spPr>
        <p:txBody>
          <a:bodyPr anchor="t" anchorCtr="0"/>
          <a:lstStyle>
            <a:lvl1pPr>
              <a:defRPr sz="4950">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727429" y="4106635"/>
            <a:ext cx="3999698" cy="499108"/>
          </a:xfrm>
        </p:spPr>
        <p:txBody>
          <a:bodyPr anchor="t"/>
          <a:lstStyle>
            <a:lvl1pPr marL="0" indent="0" algn="l">
              <a:buNone/>
              <a:defRPr cap="none">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6417447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599" cy="5726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15" name="Google Shape;15;p3"/>
          <p:cNvSpPr txBox="1">
            <a:spLocks noGrp="1"/>
          </p:cNvSpPr>
          <p:nvPr>
            <p:ph type="body" idx="1"/>
          </p:nvPr>
        </p:nvSpPr>
        <p:spPr>
          <a:xfrm>
            <a:off x="311700" y="1152475"/>
            <a:ext cx="8520599"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endParaRPr/>
          </a:p>
        </p:txBody>
      </p:sp>
      <p:sp>
        <p:nvSpPr>
          <p:cNvPr id="16" name="Google Shape;16;p3"/>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35688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41997" y="1528649"/>
            <a:ext cx="6619244" cy="1964661"/>
          </a:xfrm>
          <a:prstGeom prst="rect">
            <a:avLst/>
          </a:prstGeom>
        </p:spPr>
        <p:txBody>
          <a:bodyPr anchor="t" anchorCtr="0"/>
          <a:lstStyle>
            <a:lvl1pPr algn="ctr">
              <a:defRPr sz="540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241997" y="3796327"/>
            <a:ext cx="6619244" cy="484793"/>
          </a:xfrm>
        </p:spPr>
        <p:txBody>
          <a:bodyPr anchor="t"/>
          <a:lstStyle>
            <a:lvl1pPr marL="0" indent="0" algn="ctr">
              <a:buNone/>
              <a:defRPr cap="all">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520115"/>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BE9B87-5D1F-E94B-B539-EC11664BD536}"/>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350" dirty="0"/>
          </a:p>
        </p:txBody>
      </p:sp>
      <p:pic>
        <p:nvPicPr>
          <p:cNvPr id="10" name="Picture 9">
            <a:extLst>
              <a:ext uri="{FF2B5EF4-FFF2-40B4-BE49-F238E27FC236}">
                <a16:creationId xmlns:a16="http://schemas.microsoft.com/office/drawing/2014/main" id="{F5CA907F-9252-0B49-807C-E526EE69491B}"/>
              </a:ext>
            </a:extLst>
          </p:cNvPr>
          <p:cNvPicPr>
            <a:picLocks noChangeAspect="1"/>
          </p:cNvPicPr>
          <p:nvPr/>
        </p:nvPicPr>
        <p:blipFill>
          <a:blip r:embed="rId2"/>
          <a:stretch>
            <a:fillRect/>
          </a:stretch>
        </p:blipFill>
        <p:spPr>
          <a:xfrm>
            <a:off x="4404388" y="360112"/>
            <a:ext cx="312245" cy="394565"/>
          </a:xfrm>
          <a:prstGeom prst="rect">
            <a:avLst/>
          </a:prstGeom>
        </p:spPr>
      </p:pic>
    </p:spTree>
    <p:extLst>
      <p:ext uri="{BB962C8B-B14F-4D97-AF65-F5344CB8AC3E}">
        <p14:creationId xmlns:p14="http://schemas.microsoft.com/office/powerpoint/2010/main" val="23538124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
        <p:nvSpPr>
          <p:cNvPr id="3" name="Content Placeholder 2"/>
          <p:cNvSpPr>
            <a:spLocks noGrp="1"/>
          </p:cNvSpPr>
          <p:nvPr>
            <p:ph idx="1"/>
          </p:nvPr>
        </p:nvSpPr>
        <p:spPr>
          <a:xfrm>
            <a:off x="291702" y="1193007"/>
            <a:ext cx="7245688" cy="3146611"/>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60746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1702" y="1202532"/>
            <a:ext cx="3297254" cy="3146822"/>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5088" y="1199169"/>
            <a:ext cx="3297256" cy="315018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95FE8E80-A07B-124F-8B4E-82E6530FB6C5}"/>
              </a:ext>
            </a:extLst>
          </p:cNvPr>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Tree>
    <p:extLst>
      <p:ext uri="{BB962C8B-B14F-4D97-AF65-F5344CB8AC3E}">
        <p14:creationId xmlns:p14="http://schemas.microsoft.com/office/powerpoint/2010/main" val="35773185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91702"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4" name="Content Placeholder 3"/>
          <p:cNvSpPr>
            <a:spLocks noGrp="1"/>
          </p:cNvSpPr>
          <p:nvPr>
            <p:ph sz="half" idx="2"/>
          </p:nvPr>
        </p:nvSpPr>
        <p:spPr>
          <a:xfrm>
            <a:off x="291702"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3705090"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6" name="Content Placeholder 5"/>
          <p:cNvSpPr>
            <a:spLocks noGrp="1"/>
          </p:cNvSpPr>
          <p:nvPr>
            <p:ph sz="quarter" idx="4"/>
          </p:nvPr>
        </p:nvSpPr>
        <p:spPr>
          <a:xfrm>
            <a:off x="3705090"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C2995212-60D7-124F-84AF-E046C34359A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15448277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E1E285-0B80-5340-9ABB-2C68583FF347}"/>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13981716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a:blip r:embed="rId2">
            <a:alphaModFix/>
          </a:blip>
          <a:stretch>
            <a:fillRect/>
          </a:stretch>
        </p:blipFill>
        <p:spPr>
          <a:xfrm>
            <a:off x="0" y="0"/>
            <a:ext cx="9144000"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9143999"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4"/>
              </a:solidFill>
            </a:endParaRPr>
          </a:p>
        </p:txBody>
      </p:sp>
      <p:sp>
        <p:nvSpPr>
          <p:cNvPr id="8" name="Text Placeholder 7">
            <a:extLst>
              <a:ext uri="{FF2B5EF4-FFF2-40B4-BE49-F238E27FC236}">
                <a16:creationId xmlns:a16="http://schemas.microsoft.com/office/drawing/2014/main" id="{96480ECF-DB9F-8D4C-8BFC-CA6818AE3637}"/>
              </a:ext>
            </a:extLst>
          </p:cNvPr>
          <p:cNvSpPr>
            <a:spLocks noGrp="1"/>
          </p:cNvSpPr>
          <p:nvPr>
            <p:ph type="body" sz="quarter" idx="12"/>
          </p:nvPr>
        </p:nvSpPr>
        <p:spPr>
          <a:xfrm>
            <a:off x="692944" y="3043238"/>
            <a:ext cx="5650706" cy="821531"/>
          </a:xfrm>
        </p:spPr>
        <p:txBody>
          <a:bodyPr/>
          <a:lstStyle>
            <a:lvl1pPr marL="0" indent="0">
              <a:buNone/>
              <a:defRPr>
                <a:solidFill>
                  <a:schemeClr val="bg1"/>
                </a:solidFill>
              </a:defRPr>
            </a:lvl1pPr>
          </a:lstStyle>
          <a:p>
            <a:pPr lvl="0"/>
            <a:r>
              <a:rPr lang="en-US"/>
              <a:t>Edit Master text styles</a:t>
            </a: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692944" y="1482539"/>
            <a:ext cx="5650706" cy="1382105"/>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5750687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rotWithShape="1">
          <a:blip r:embed="rId2">
            <a:alphaModFix/>
          </a:blip>
          <a:srcRect l="20715" r="37857"/>
          <a:stretch/>
        </p:blipFill>
        <p:spPr>
          <a:xfrm>
            <a:off x="1" y="0"/>
            <a:ext cx="3788228"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3788228"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4"/>
              </a:solidFill>
            </a:endParaRP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433607" y="1335582"/>
            <a:ext cx="2864766" cy="2322019"/>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id="{4BEEFB20-F346-D34C-AE92-D02D17441B1C}"/>
              </a:ext>
            </a:extLst>
          </p:cNvPr>
          <p:cNvSpPr>
            <a:spLocks noGrp="1"/>
          </p:cNvSpPr>
          <p:nvPr>
            <p:ph type="body" sz="quarter" idx="12"/>
          </p:nvPr>
        </p:nvSpPr>
        <p:spPr>
          <a:xfrm>
            <a:off x="4140192" y="1335582"/>
            <a:ext cx="2481044" cy="2322019"/>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96679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801" y="907256"/>
            <a:ext cx="2550798" cy="1085850"/>
          </a:xfrm>
          <a:prstGeom prst="rect">
            <a:avLst/>
          </a:prstGeom>
        </p:spPr>
        <p:txBody>
          <a:bodyPr anchor="b"/>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572802" y="2168367"/>
            <a:ext cx="2550797" cy="2171699"/>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17CBE4C0-C38D-A94F-B0EA-B36306C08151}"/>
              </a:ext>
            </a:extLst>
          </p:cNvPr>
          <p:cNvCxnSpPr>
            <a:cxnSpLocks/>
          </p:cNvCxnSpPr>
          <p:nvPr/>
        </p:nvCxnSpPr>
        <p:spPr>
          <a:xfrm>
            <a:off x="3328988" y="815626"/>
            <a:ext cx="0" cy="3631597"/>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C9C3E5EE-E7CA-F846-9999-2A39DDEC2215}"/>
              </a:ext>
            </a:extLst>
          </p:cNvPr>
          <p:cNvSpPr>
            <a:spLocks noGrp="1" noChangeAspect="1"/>
          </p:cNvSpPr>
          <p:nvPr>
            <p:ph type="pic" idx="1"/>
          </p:nvPr>
        </p:nvSpPr>
        <p:spPr>
          <a:xfrm>
            <a:off x="3534376" y="907256"/>
            <a:ext cx="4573780" cy="343281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Tree>
    <p:extLst>
      <p:ext uri="{BB962C8B-B14F-4D97-AF65-F5344CB8AC3E}">
        <p14:creationId xmlns:p14="http://schemas.microsoft.com/office/powerpoint/2010/main" val="34720020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19">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id="{601D9D96-DEE1-8844-9F8C-58215BC7B638}"/>
              </a:ext>
            </a:extLst>
          </p:cNvPr>
          <p:cNvPicPr>
            <a:picLocks noChangeAspect="1"/>
          </p:cNvPicPr>
          <p:nvPr/>
        </p:nvPicPr>
        <p:blipFill>
          <a:blip r:embed="rId20">
            <a:alphaModFix amt="35000"/>
          </a:blip>
          <a:stretch>
            <a:fillRect/>
          </a:stretch>
        </p:blipFill>
        <p:spPr>
          <a:xfrm>
            <a:off x="8457945" y="4396465"/>
            <a:ext cx="355352" cy="449036"/>
          </a:xfrm>
          <a:prstGeom prst="rect">
            <a:avLst/>
          </a:prstGeom>
        </p:spPr>
      </p:pic>
    </p:spTree>
    <p:extLst>
      <p:ext uri="{BB962C8B-B14F-4D97-AF65-F5344CB8AC3E}">
        <p14:creationId xmlns:p14="http://schemas.microsoft.com/office/powerpoint/2010/main" val="196540587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Lst>
  <p:hf sldNum="0" hdr="0" ftr="0" dt="0"/>
  <p:txStyles>
    <p:titleStyle>
      <a:lvl1pPr algn="l" defTabSz="342900" rtl="0" eaLnBrk="1" latinLnBrk="0" hangingPunct="1">
        <a:spcBef>
          <a:spcPct val="0"/>
        </a:spcBef>
        <a:buNone/>
        <a:defRPr sz="3150" b="0" i="0" kern="1200" spc="225">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microsoft.com/office/2007/relationships/hdphoto" Target="../media/hdphoto2.wdp"/></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microsoft.com/office/2007/relationships/hdphoto" Target="../media/hdphoto3.wdp"/></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microsoft.com/office/2007/relationships/hdphoto" Target="../media/hdphoto4.wdp"/></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7.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microsoft.com/office/2007/relationships/hdphoto" Target="../media/hdphoto5.wdp"/></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924D-02D0-C946-BBF2-2A149D296A19}"/>
              </a:ext>
            </a:extLst>
          </p:cNvPr>
          <p:cNvSpPr>
            <a:spLocks noGrp="1"/>
          </p:cNvSpPr>
          <p:nvPr>
            <p:ph type="ctrTitle"/>
          </p:nvPr>
        </p:nvSpPr>
        <p:spPr/>
        <p:txBody>
          <a:bodyPr/>
          <a:lstStyle/>
          <a:p>
            <a:br>
              <a:rPr lang="en-US" dirty="0"/>
            </a:br>
            <a:r>
              <a:rPr lang="en-US" dirty="0"/>
              <a:t>Presentation Tips</a:t>
            </a:r>
          </a:p>
        </p:txBody>
      </p:sp>
      <p:sp>
        <p:nvSpPr>
          <p:cNvPr id="3" name="Subtitle 2">
            <a:extLst>
              <a:ext uri="{FF2B5EF4-FFF2-40B4-BE49-F238E27FC236}">
                <a16:creationId xmlns:a16="http://schemas.microsoft.com/office/drawing/2014/main" id="{795F4AC4-C946-3541-9CB8-7A7F0DCA07B2}"/>
              </a:ext>
            </a:extLst>
          </p:cNvPr>
          <p:cNvSpPr>
            <a:spLocks noGrp="1"/>
          </p:cNvSpPr>
          <p:nvPr>
            <p:ph type="subTitle" idx="4294967295"/>
          </p:nvPr>
        </p:nvSpPr>
        <p:spPr>
          <a:xfrm>
            <a:off x="0" y="4106863"/>
            <a:ext cx="4000500" cy="498475"/>
          </a:xfrm>
        </p:spPr>
        <p:txBody>
          <a:bodyPr/>
          <a:lstStyle/>
          <a:p>
            <a:r>
              <a:rPr lang="en-US" dirty="0"/>
              <a:t>METIS</a:t>
            </a:r>
          </a:p>
        </p:txBody>
      </p:sp>
    </p:spTree>
    <p:extLst>
      <p:ext uri="{BB962C8B-B14F-4D97-AF65-F5344CB8AC3E}">
        <p14:creationId xmlns:p14="http://schemas.microsoft.com/office/powerpoint/2010/main" val="330747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Methodology</a:t>
            </a:r>
          </a:p>
        </p:txBody>
      </p:sp>
      <p:sp>
        <p:nvSpPr>
          <p:cNvPr id="2" name="Content Placeholder 1">
            <a:extLst>
              <a:ext uri="{FF2B5EF4-FFF2-40B4-BE49-F238E27FC236}">
                <a16:creationId xmlns:a16="http://schemas.microsoft.com/office/drawing/2014/main" id="{04C34E54-0150-8045-82A8-797411B51C65}"/>
              </a:ext>
            </a:extLst>
          </p:cNvPr>
          <p:cNvSpPr>
            <a:spLocks noGrp="1"/>
          </p:cNvSpPr>
          <p:nvPr>
            <p:ph sz="half" idx="2"/>
          </p:nvPr>
        </p:nvSpPr>
        <p:spPr/>
        <p:txBody>
          <a:bodyPr/>
          <a:lstStyle/>
          <a:p>
            <a:r>
              <a:rPr lang="en-US" dirty="0"/>
              <a:t>1-2 slides</a:t>
            </a:r>
          </a:p>
          <a:p>
            <a:r>
              <a:rPr lang="en-US" dirty="0"/>
              <a:t>Data, Models, Metrics, Tools</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
        <p:nvSpPr>
          <p:cNvPr id="7" name="Rectangle 6">
            <a:extLst>
              <a:ext uri="{FF2B5EF4-FFF2-40B4-BE49-F238E27FC236}">
                <a16:creationId xmlns:a16="http://schemas.microsoft.com/office/drawing/2014/main" id="{8A48DD07-5E10-B74C-9E69-DD05C9E99395}"/>
              </a:ext>
            </a:extLst>
          </p:cNvPr>
          <p:cNvSpPr/>
          <p:nvPr/>
        </p:nvSpPr>
        <p:spPr>
          <a:xfrm>
            <a:off x="311700" y="1221671"/>
            <a:ext cx="2431500" cy="528354"/>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26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Methodology</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Results</a:t>
            </a:r>
          </a:p>
        </p:txBody>
      </p:sp>
      <p:sp>
        <p:nvSpPr>
          <p:cNvPr id="2" name="Content Placeholder 1">
            <a:extLst>
              <a:ext uri="{FF2B5EF4-FFF2-40B4-BE49-F238E27FC236}">
                <a16:creationId xmlns:a16="http://schemas.microsoft.com/office/drawing/2014/main" id="{E9AF5D1C-7EC8-4641-82E7-074B22F2CE91}"/>
              </a:ext>
            </a:extLst>
          </p:cNvPr>
          <p:cNvSpPr>
            <a:spLocks noGrp="1"/>
          </p:cNvSpPr>
          <p:nvPr>
            <p:ph sz="half" idx="2"/>
          </p:nvPr>
        </p:nvSpPr>
        <p:spPr>
          <a:xfrm>
            <a:off x="3705088" y="1199169"/>
            <a:ext cx="3832302" cy="3150184"/>
          </a:xfrm>
        </p:spPr>
        <p:txBody>
          <a:bodyPr/>
          <a:lstStyle/>
          <a:p>
            <a:r>
              <a:rPr lang="en-US" dirty="0"/>
              <a:t>1-2 slides</a:t>
            </a:r>
          </a:p>
          <a:p>
            <a:r>
              <a:rPr lang="en-US" dirty="0"/>
              <a:t>ROC Curve, Accuracy, $ Saved, Adj. R2, MSE</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
        <p:nvSpPr>
          <p:cNvPr id="7" name="Rectangle 6">
            <a:extLst>
              <a:ext uri="{FF2B5EF4-FFF2-40B4-BE49-F238E27FC236}">
                <a16:creationId xmlns:a16="http://schemas.microsoft.com/office/drawing/2014/main" id="{699FFE61-EA4C-2648-8552-6D7ABAE324C3}"/>
              </a:ext>
            </a:extLst>
          </p:cNvPr>
          <p:cNvSpPr/>
          <p:nvPr/>
        </p:nvSpPr>
        <p:spPr>
          <a:xfrm>
            <a:off x="311700" y="1249378"/>
            <a:ext cx="2431500" cy="933303"/>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554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Methodology</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Results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Conclusions</a:t>
            </a:r>
          </a:p>
        </p:txBody>
      </p:sp>
      <p:sp>
        <p:nvSpPr>
          <p:cNvPr id="2" name="Content Placeholder 1">
            <a:extLst>
              <a:ext uri="{FF2B5EF4-FFF2-40B4-BE49-F238E27FC236}">
                <a16:creationId xmlns:a16="http://schemas.microsoft.com/office/drawing/2014/main" id="{4F343581-85D8-3D4E-B6F1-B0F53E814984}"/>
              </a:ext>
            </a:extLst>
          </p:cNvPr>
          <p:cNvSpPr>
            <a:spLocks noGrp="1"/>
          </p:cNvSpPr>
          <p:nvPr>
            <p:ph sz="half" idx="2"/>
          </p:nvPr>
        </p:nvSpPr>
        <p:spPr/>
        <p:txBody>
          <a:bodyPr/>
          <a:lstStyle/>
          <a:p>
            <a:r>
              <a:rPr lang="en-US" dirty="0"/>
              <a:t>1 slide</a:t>
            </a:r>
          </a:p>
          <a:p>
            <a:r>
              <a:rPr lang="en-US" dirty="0"/>
              <a:t>Recommendations, interesting insights</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
        <p:nvSpPr>
          <p:cNvPr id="7" name="Rectangle 6">
            <a:extLst>
              <a:ext uri="{FF2B5EF4-FFF2-40B4-BE49-F238E27FC236}">
                <a16:creationId xmlns:a16="http://schemas.microsoft.com/office/drawing/2014/main" id="{CE52A9D6-554A-9147-8F40-2CA2AF63E1D2}"/>
              </a:ext>
            </a:extLst>
          </p:cNvPr>
          <p:cNvSpPr/>
          <p:nvPr/>
        </p:nvSpPr>
        <p:spPr>
          <a:xfrm>
            <a:off x="311700" y="1166251"/>
            <a:ext cx="2431500" cy="141662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492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Methodology</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Results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Conclusions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Future Work</a:t>
            </a:r>
          </a:p>
        </p:txBody>
      </p:sp>
      <p:sp>
        <p:nvSpPr>
          <p:cNvPr id="2" name="Content Placeholder 1">
            <a:extLst>
              <a:ext uri="{FF2B5EF4-FFF2-40B4-BE49-F238E27FC236}">
                <a16:creationId xmlns:a16="http://schemas.microsoft.com/office/drawing/2014/main" id="{D097ABD9-3599-8E47-A923-43FF976CA98C}"/>
              </a:ext>
            </a:extLst>
          </p:cNvPr>
          <p:cNvSpPr>
            <a:spLocks noGrp="1"/>
          </p:cNvSpPr>
          <p:nvPr>
            <p:ph sz="half" idx="2"/>
          </p:nvPr>
        </p:nvSpPr>
        <p:spPr>
          <a:xfrm>
            <a:off x="3705088" y="1199169"/>
            <a:ext cx="4242572" cy="3150184"/>
          </a:xfrm>
        </p:spPr>
        <p:txBody>
          <a:bodyPr/>
          <a:lstStyle/>
          <a:p>
            <a:r>
              <a:rPr lang="en-US" dirty="0"/>
              <a:t>1 slide</a:t>
            </a:r>
          </a:p>
          <a:p>
            <a:r>
              <a:rPr lang="en-US" dirty="0"/>
              <a:t>If you had more time, what else would you do?</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
        <p:nvSpPr>
          <p:cNvPr id="7" name="Rectangle 6">
            <a:extLst>
              <a:ext uri="{FF2B5EF4-FFF2-40B4-BE49-F238E27FC236}">
                <a16:creationId xmlns:a16="http://schemas.microsoft.com/office/drawing/2014/main" id="{A53C4F0E-CC09-4542-932D-BD16C53B5277}"/>
              </a:ext>
            </a:extLst>
          </p:cNvPr>
          <p:cNvSpPr/>
          <p:nvPr/>
        </p:nvSpPr>
        <p:spPr>
          <a:xfrm>
            <a:off x="311700" y="1221668"/>
            <a:ext cx="2431500" cy="1769326"/>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908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Methodology</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Results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Conclusions</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Future Work</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Appendix</a:t>
            </a:r>
          </a:p>
        </p:txBody>
      </p:sp>
      <p:sp>
        <p:nvSpPr>
          <p:cNvPr id="3" name="Content Placeholder 2">
            <a:extLst>
              <a:ext uri="{FF2B5EF4-FFF2-40B4-BE49-F238E27FC236}">
                <a16:creationId xmlns:a16="http://schemas.microsoft.com/office/drawing/2014/main" id="{7FD77598-8FB3-D543-A989-9AD88A8A741E}"/>
              </a:ext>
            </a:extLst>
          </p:cNvPr>
          <p:cNvSpPr>
            <a:spLocks noGrp="1"/>
          </p:cNvSpPr>
          <p:nvPr>
            <p:ph sz="half" idx="2"/>
          </p:nvPr>
        </p:nvSpPr>
        <p:spPr/>
        <p:txBody>
          <a:bodyPr/>
          <a:lstStyle/>
          <a:p>
            <a:r>
              <a:rPr lang="en-US" dirty="0"/>
              <a:t>Many slides</a:t>
            </a:r>
          </a:p>
          <a:p>
            <a:r>
              <a:rPr lang="en-US" dirty="0"/>
              <a:t>Everything else</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
        <p:nvSpPr>
          <p:cNvPr id="2" name="Rectangle 1">
            <a:extLst>
              <a:ext uri="{FF2B5EF4-FFF2-40B4-BE49-F238E27FC236}">
                <a16:creationId xmlns:a16="http://schemas.microsoft.com/office/drawing/2014/main" id="{09C48FB1-2627-0D43-A77D-0E3BE05F283E}"/>
              </a:ext>
            </a:extLst>
          </p:cNvPr>
          <p:cNvSpPr/>
          <p:nvPr/>
        </p:nvSpPr>
        <p:spPr>
          <a:xfrm>
            <a:off x="311700" y="1263234"/>
            <a:ext cx="2431500" cy="2213463"/>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827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chemeClr val="bg1"/>
                </a:solidFill>
                <a:latin typeface="Proxima Nova"/>
                <a:ea typeface="Proxima Nova"/>
                <a:cs typeface="Proxima Nova"/>
                <a:sym typeface="Proxima Nova"/>
              </a:rPr>
              <a:t>Preparation</a:t>
            </a:r>
            <a:endParaRPr dirty="0">
              <a:solidFill>
                <a:schemeClr val="bg1"/>
              </a:solidFill>
            </a:endParaRPr>
          </a:p>
        </p:txBody>
      </p:sp>
      <p:sp>
        <p:nvSpPr>
          <p:cNvPr id="92" name="Google Shape;92;p17"/>
          <p:cNvSpPr txBox="1">
            <a:spLocks noGrp="1"/>
          </p:cNvSpPr>
          <p:nvPr>
            <p:ph type="body" idx="1"/>
          </p:nvPr>
        </p:nvSpPr>
        <p:spPr>
          <a:xfrm>
            <a:off x="-63201" y="1952645"/>
            <a:ext cx="9341479" cy="1233473"/>
          </a:xfrm>
          <a:prstGeom prst="rect">
            <a:avLst/>
          </a:prstGeom>
          <a:solidFill>
            <a:srgbClr val="212121">
              <a:alpha val="74902"/>
            </a:srgbClr>
          </a:solidFill>
          <a:ln>
            <a:solidFill>
              <a:schemeClr val="tx1"/>
            </a:solidFill>
          </a:ln>
        </p:spPr>
        <p:txBody>
          <a:bodyPr spcFirstLastPara="1" wrap="square" lIns="91425" tIns="91425" rIns="91425" bIns="91425" anchor="t" anchorCtr="0">
            <a:noAutofit/>
          </a:bodyPr>
          <a:lstStyle/>
          <a:p>
            <a:pPr marL="76200" lvl="0" indent="0" algn="ctr">
              <a:buClr>
                <a:srgbClr val="434343"/>
              </a:buClr>
              <a:buSzPts val="2400"/>
            </a:pPr>
            <a:r>
              <a:rPr lang="en-US" sz="2800" dirty="0">
                <a:solidFill>
                  <a:schemeClr val="bg1"/>
                </a:solidFill>
                <a:latin typeface="Proxima Nova"/>
                <a:ea typeface="Proxima Nova"/>
                <a:cs typeface="Proxima Nova"/>
                <a:sym typeface="Proxima Nova"/>
              </a:rPr>
              <a:t>Most of your work will end </a:t>
            </a:r>
          </a:p>
          <a:p>
            <a:pPr marL="76200" lvl="0" indent="0" algn="ctr">
              <a:buClr>
                <a:srgbClr val="434343"/>
              </a:buClr>
              <a:buSzPts val="2400"/>
            </a:pPr>
            <a:r>
              <a:rPr lang="en-US" sz="2800" dirty="0">
                <a:solidFill>
                  <a:schemeClr val="bg1"/>
                </a:solidFill>
                <a:latin typeface="Proxima Nova"/>
                <a:ea typeface="Proxima Nova"/>
                <a:cs typeface="Proxima Nova"/>
                <a:sym typeface="Proxima Nova"/>
              </a:rPr>
              <a:t>in the cutting room floor</a:t>
            </a:r>
            <a:endParaRPr lang="en-US" sz="2800" dirty="0">
              <a:solidFill>
                <a:schemeClr val="bg1"/>
              </a:solidFill>
            </a:endParaRPr>
          </a:p>
          <a:p>
            <a:pPr lvl="0" indent="-381000">
              <a:buClr>
                <a:srgbClr val="434343"/>
              </a:buClr>
              <a:buSzPts val="2400"/>
              <a:buFont typeface="Proxima Nova"/>
              <a:buChar char="●"/>
            </a:pPr>
            <a:endParaRPr lang="en-US" sz="2400" dirty="0">
              <a:solidFill>
                <a:schemeClr val="bg1"/>
              </a:solidFill>
              <a:latin typeface="Proxima Nova"/>
              <a:sym typeface="Proxima Nova"/>
            </a:endParaRPr>
          </a:p>
        </p:txBody>
      </p:sp>
      <p:pic>
        <p:nvPicPr>
          <p:cNvPr id="93" name="Google Shape;93;p17" descr="metis-mini.png"/>
          <p:cNvPicPr preferRelativeResize="0"/>
          <p:nvPr/>
        </p:nvPicPr>
        <p:blipFill rotWithShape="1">
          <a:blip r:embed="rId3">
            <a:alphaModFix amt="25000"/>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pic>
        <p:nvPicPr>
          <p:cNvPr id="2" name="Picture 1">
            <a:extLst>
              <a:ext uri="{FF2B5EF4-FFF2-40B4-BE49-F238E27FC236}">
                <a16:creationId xmlns:a16="http://schemas.microsoft.com/office/drawing/2014/main" id="{CAF92F68-145D-834A-80D1-73DA84DAD26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3201" y="0"/>
            <a:ext cx="9341480" cy="6217920"/>
          </a:xfrm>
          <a:prstGeom prst="rect">
            <a:avLst/>
          </a:prstGeom>
        </p:spPr>
      </p:pic>
      <p:sp>
        <p:nvSpPr>
          <p:cNvPr id="8" name="Google Shape;92;p17">
            <a:extLst>
              <a:ext uri="{FF2B5EF4-FFF2-40B4-BE49-F238E27FC236}">
                <a16:creationId xmlns:a16="http://schemas.microsoft.com/office/drawing/2014/main" id="{57BF556E-B238-874E-A2D1-EDE0837CC526}"/>
              </a:ext>
            </a:extLst>
          </p:cNvPr>
          <p:cNvSpPr txBox="1">
            <a:spLocks/>
          </p:cNvSpPr>
          <p:nvPr/>
        </p:nvSpPr>
        <p:spPr>
          <a:xfrm>
            <a:off x="-49350" y="1966495"/>
            <a:ext cx="9341479" cy="1233473"/>
          </a:xfrm>
          <a:prstGeom prst="rect">
            <a:avLst/>
          </a:prstGeom>
          <a:solidFill>
            <a:srgbClr val="212121">
              <a:alpha val="74902"/>
            </a:srgbClr>
          </a:solidFill>
          <a:ln>
            <a:solidFill>
              <a:schemeClr val="bg1"/>
            </a:solidFill>
          </a:ln>
        </p:spPr>
        <p:txBody>
          <a:bodyPr spcFirstLastPara="1" vert="horz" wrap="square" lIns="91425" tIns="91425" rIns="91425" bIns="91425" rtlCol="0" anchor="t" anchorCtr="0">
            <a:noAutofit/>
          </a:bodyPr>
          <a:lstStyle>
            <a:lvl1pPr marL="457200" marR="0" lvl="0" indent="-228600" algn="l" defTabSz="342900" rtl="0" eaLnBrk="1" latinLnBrk="0" hangingPunct="1">
              <a:lnSpc>
                <a:spcPct val="115000"/>
              </a:lnSpc>
              <a:spcBef>
                <a:spcPts val="0"/>
              </a:spcBef>
              <a:spcAft>
                <a:spcPts val="0"/>
              </a:spcAft>
              <a:buClr>
                <a:schemeClr val="lt2"/>
              </a:buClr>
              <a:buSzPts val="1800"/>
              <a:buFont typeface="Arial"/>
              <a:buNone/>
              <a:defRPr sz="1800" b="0" i="0" u="none" strike="noStrike" kern="1200" cap="none">
                <a:solidFill>
                  <a:schemeClr val="lt2"/>
                </a:solidFill>
                <a:latin typeface="Arial"/>
                <a:ea typeface="Arial"/>
                <a:cs typeface="Arial"/>
                <a:sym typeface="Arial"/>
              </a:defRPr>
            </a:lvl1pPr>
            <a:lvl2pPr marL="914400" marR="0" lvl="1"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2pPr>
            <a:lvl3pPr marL="1371600" marR="0" lvl="2"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3pPr>
            <a:lvl4pPr marL="1828800" marR="0" lvl="3"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4pPr>
            <a:lvl5pPr marL="2286000" marR="0" lvl="4"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5pPr>
            <a:lvl6pPr marL="2743200" marR="0" lvl="5"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6pPr>
            <a:lvl7pPr marL="3200400" marR="0" lvl="6"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7pPr>
            <a:lvl8pPr marL="3657600" marR="0" lvl="7" indent="-228600" algn="l" defTabSz="342900" rtl="0" eaLnBrk="1" latinLnBrk="0" hangingPunct="1">
              <a:lnSpc>
                <a:spcPct val="115000"/>
              </a:lnSpc>
              <a:spcBef>
                <a:spcPts val="1600"/>
              </a:spcBef>
              <a:spcAft>
                <a:spcPts val="0"/>
              </a:spcAft>
              <a:buClr>
                <a:schemeClr val="lt2"/>
              </a:buClr>
              <a:buSzPts val="1400"/>
              <a:buFont typeface="Arial"/>
              <a:buNone/>
              <a:defRPr sz="1400" b="0" i="0" u="none" strike="noStrike" kern="1200" cap="none">
                <a:solidFill>
                  <a:schemeClr val="lt2"/>
                </a:solidFill>
                <a:latin typeface="Arial"/>
                <a:ea typeface="Arial"/>
                <a:cs typeface="Arial"/>
                <a:sym typeface="Arial"/>
              </a:defRPr>
            </a:lvl8pPr>
            <a:lvl9pPr marL="4114800" marR="0" lvl="8" indent="-228600" algn="l" defTabSz="342900" rtl="0" eaLnBrk="1" latinLnBrk="0" hangingPunct="1">
              <a:lnSpc>
                <a:spcPct val="115000"/>
              </a:lnSpc>
              <a:spcBef>
                <a:spcPts val="1600"/>
              </a:spcBef>
              <a:spcAft>
                <a:spcPts val="1600"/>
              </a:spcAft>
              <a:buClr>
                <a:schemeClr val="lt2"/>
              </a:buClr>
              <a:buSzPts val="1400"/>
              <a:buFont typeface="Arial"/>
              <a:buNone/>
              <a:defRPr sz="1400" b="0" i="0" u="none" strike="noStrike" kern="1200" cap="none">
                <a:solidFill>
                  <a:schemeClr val="lt2"/>
                </a:solidFill>
                <a:latin typeface="Arial"/>
                <a:ea typeface="Arial"/>
                <a:cs typeface="Arial"/>
                <a:sym typeface="Arial"/>
              </a:defRPr>
            </a:lvl9pPr>
          </a:lstStyle>
          <a:p>
            <a:pPr marL="76200" indent="0" algn="ctr">
              <a:buClr>
                <a:srgbClr val="434343"/>
              </a:buClr>
              <a:buSzPts val="2400"/>
            </a:pPr>
            <a:r>
              <a:rPr lang="en-US" sz="2800">
                <a:solidFill>
                  <a:schemeClr val="bg1"/>
                </a:solidFill>
                <a:latin typeface="Proxima Nova"/>
                <a:ea typeface="Proxima Nova"/>
                <a:cs typeface="Proxima Nova"/>
                <a:sym typeface="Proxima Nova"/>
              </a:rPr>
              <a:t>Most of your work will end </a:t>
            </a:r>
          </a:p>
          <a:p>
            <a:pPr marL="76200" indent="0" algn="ctr">
              <a:buClr>
                <a:srgbClr val="434343"/>
              </a:buClr>
              <a:buSzPts val="2400"/>
            </a:pPr>
            <a:r>
              <a:rPr lang="en-US" sz="2800">
                <a:solidFill>
                  <a:schemeClr val="bg1"/>
                </a:solidFill>
                <a:latin typeface="Proxima Nova"/>
                <a:ea typeface="Proxima Nova"/>
                <a:cs typeface="Proxima Nova"/>
                <a:sym typeface="Proxima Nova"/>
              </a:rPr>
              <a:t>in the cutting room floor</a:t>
            </a:r>
            <a:endParaRPr lang="en-US" sz="2800">
              <a:solidFill>
                <a:schemeClr val="bg1"/>
              </a:solidFill>
            </a:endParaRPr>
          </a:p>
          <a:p>
            <a:pPr indent="-381000">
              <a:buClr>
                <a:srgbClr val="434343"/>
              </a:buClr>
              <a:buSzPts val="2400"/>
              <a:buFont typeface="Proxima Nova"/>
              <a:buChar char="●"/>
            </a:pPr>
            <a:endParaRPr lang="en-US" sz="2400" dirty="0">
              <a:solidFill>
                <a:schemeClr val="bg1"/>
              </a:solidFill>
              <a:latin typeface="Proxima Nova"/>
              <a:sym typeface="Proxima Nova"/>
            </a:endParaRPr>
          </a:p>
        </p:txBody>
      </p:sp>
    </p:spTree>
    <p:extLst>
      <p:ext uri="{BB962C8B-B14F-4D97-AF65-F5344CB8AC3E}">
        <p14:creationId xmlns:p14="http://schemas.microsoft.com/office/powerpoint/2010/main" val="459424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46741-4971-F046-8AD4-35BE130D189C}"/>
              </a:ext>
            </a:extLst>
          </p:cNvPr>
          <p:cNvSpPr/>
          <p:nvPr/>
        </p:nvSpPr>
        <p:spPr>
          <a:xfrm>
            <a:off x="0" y="0"/>
            <a:ext cx="9144000" cy="5143500"/>
          </a:xfrm>
          <a:prstGeom prst="rect">
            <a:avLst/>
          </a:prstGeom>
          <a:solidFill>
            <a:srgbClr val="24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077810-D888-E54F-B830-DFF896DDE672}"/>
              </a:ext>
            </a:extLst>
          </p:cNvPr>
          <p:cNvPicPr>
            <a:picLocks noChangeAspect="1"/>
          </p:cNvPicPr>
          <p:nvPr/>
        </p:nvPicPr>
        <p:blipFill>
          <a:blip r:embed="rId2"/>
          <a:stretch>
            <a:fillRect/>
          </a:stretch>
        </p:blipFill>
        <p:spPr>
          <a:xfrm>
            <a:off x="1214065" y="795634"/>
            <a:ext cx="6745460" cy="3657600"/>
          </a:xfrm>
          <a:prstGeom prst="rect">
            <a:avLst/>
          </a:prstGeom>
        </p:spPr>
      </p:pic>
      <p:sp>
        <p:nvSpPr>
          <p:cNvPr id="2" name="Title 1">
            <a:extLst>
              <a:ext uri="{FF2B5EF4-FFF2-40B4-BE49-F238E27FC236}">
                <a16:creationId xmlns:a16="http://schemas.microsoft.com/office/drawing/2014/main" id="{814C9C7F-EACD-714A-AE1A-2CBCA1E5145F}"/>
              </a:ext>
            </a:extLst>
          </p:cNvPr>
          <p:cNvSpPr>
            <a:spLocks noGrp="1"/>
          </p:cNvSpPr>
          <p:nvPr>
            <p:ph type="title"/>
          </p:nvPr>
        </p:nvSpPr>
        <p:spPr/>
        <p:txBody>
          <a:bodyPr/>
          <a:lstStyle/>
          <a:p>
            <a:r>
              <a:rPr lang="en-US" dirty="0">
                <a:solidFill>
                  <a:schemeClr val="bg1"/>
                </a:solidFill>
              </a:rPr>
              <a:t>What to include?</a:t>
            </a:r>
          </a:p>
        </p:txBody>
      </p:sp>
      <p:sp>
        <p:nvSpPr>
          <p:cNvPr id="5" name="Rectangle 4">
            <a:extLst>
              <a:ext uri="{FF2B5EF4-FFF2-40B4-BE49-F238E27FC236}">
                <a16:creationId xmlns:a16="http://schemas.microsoft.com/office/drawing/2014/main" id="{27E07077-9B02-5F4F-8AE6-BB0D2832A557}"/>
              </a:ext>
            </a:extLst>
          </p:cNvPr>
          <p:cNvSpPr/>
          <p:nvPr/>
        </p:nvSpPr>
        <p:spPr>
          <a:xfrm>
            <a:off x="3681351" y="1365662"/>
            <a:ext cx="1983179" cy="3158836"/>
          </a:xfrm>
          <a:prstGeom prst="rect">
            <a:avLst/>
          </a:prstGeom>
          <a:solidFill>
            <a:srgbClr val="24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ED9E89-D613-2D44-9FC7-DA607A9E7B60}"/>
              </a:ext>
            </a:extLst>
          </p:cNvPr>
          <p:cNvSpPr/>
          <p:nvPr/>
        </p:nvSpPr>
        <p:spPr>
          <a:xfrm>
            <a:off x="5976346" y="1368333"/>
            <a:ext cx="1983179" cy="3158836"/>
          </a:xfrm>
          <a:prstGeom prst="rect">
            <a:avLst/>
          </a:prstGeom>
          <a:solidFill>
            <a:srgbClr val="24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36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pic>
        <p:nvPicPr>
          <p:cNvPr id="112" name="Picture 9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3" name="Picture 9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4" name="Oval 9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15" name="Picture 10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16" name="Picture 10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17" name="Rectangle 10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18" name="Rectangle 107">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EF776D7-4D0C-E74A-9C44-8AC0E5FE2EB2}"/>
              </a:ext>
            </a:extLst>
          </p:cNvPr>
          <p:cNvPicPr>
            <a:picLocks noChangeAspect="1"/>
          </p:cNvPicPr>
          <p:nvPr/>
        </p:nvPicPr>
        <p:blipFill rotWithShape="1">
          <a:blip r:embed="rId7">
            <a:alphaModFix amt="40000"/>
          </a:blip>
          <a:srcRect t="8109" b="47734"/>
          <a:stretch/>
        </p:blipFill>
        <p:spPr>
          <a:xfrm>
            <a:off x="20" y="10"/>
            <a:ext cx="9143980" cy="5143490"/>
          </a:xfrm>
          <a:prstGeom prst="rect">
            <a:avLst/>
          </a:prstGeom>
        </p:spPr>
      </p:pic>
      <p:sp>
        <p:nvSpPr>
          <p:cNvPr id="91" name="Google Shape;91;p17"/>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lvl="0" defTabSz="457200">
              <a:lnSpc>
                <a:spcPct val="90000"/>
              </a:lnSpc>
              <a:buClr>
                <a:schemeClr val="dk1"/>
              </a:buClr>
              <a:buSzPts val="700"/>
            </a:pPr>
            <a:r>
              <a:rPr lang="en-US" sz="4000" dirty="0">
                <a:solidFill>
                  <a:schemeClr val="tx1"/>
                </a:solidFill>
                <a:sym typeface="Proxima Nova"/>
              </a:rPr>
              <a:t>If I had more time, I would have written a shorter letter</a:t>
            </a:r>
            <a:br>
              <a:rPr lang="en-US" sz="4000" dirty="0">
                <a:solidFill>
                  <a:schemeClr val="tx1"/>
                </a:solidFill>
                <a:sym typeface="Proxima Nova"/>
              </a:rPr>
            </a:br>
            <a:endParaRPr lang="en-US" sz="4000" dirty="0">
              <a:solidFill>
                <a:schemeClr val="tx1"/>
              </a:solidFill>
              <a:sym typeface="Proxima Nova"/>
            </a:endParaRPr>
          </a:p>
        </p:txBody>
      </p:sp>
      <p:sp>
        <p:nvSpPr>
          <p:cNvPr id="3" name="Text Placeholder 2">
            <a:extLst>
              <a:ext uri="{FF2B5EF4-FFF2-40B4-BE49-F238E27FC236}">
                <a16:creationId xmlns:a16="http://schemas.microsoft.com/office/drawing/2014/main" id="{205AB11C-409E-FE42-B550-65DBF1737315}"/>
              </a:ext>
            </a:extLst>
          </p:cNvPr>
          <p:cNvSpPr>
            <a:spLocks noGrp="1"/>
          </p:cNvSpPr>
          <p:nvPr>
            <p:ph type="body" sz="half" idx="14"/>
          </p:nvPr>
        </p:nvSpPr>
        <p:spPr>
          <a:xfrm>
            <a:off x="866216" y="3583035"/>
            <a:ext cx="6619243" cy="646065"/>
          </a:xfrm>
        </p:spPr>
        <p:txBody>
          <a:bodyPr vert="horz" lIns="91440" tIns="45720" rIns="91440" bIns="45720" rtlCol="0" anchor="t">
            <a:normAutofit/>
          </a:bodyPr>
          <a:lstStyle/>
          <a:p>
            <a:pPr lvl="0" defTabSz="457200">
              <a:spcBef>
                <a:spcPts val="1000"/>
              </a:spcBef>
            </a:pPr>
            <a:r>
              <a:rPr lang="en-US" sz="2000" cap="all">
                <a:solidFill>
                  <a:schemeClr val="tx1"/>
                </a:solidFill>
                <a:sym typeface="Proxima Nova"/>
              </a:rPr>
              <a:t>Winston Churchill</a:t>
            </a:r>
          </a:p>
        </p:txBody>
      </p:sp>
    </p:spTree>
    <p:extLst>
      <p:ext uri="{BB962C8B-B14F-4D97-AF65-F5344CB8AC3E}">
        <p14:creationId xmlns:p14="http://schemas.microsoft.com/office/powerpoint/2010/main" val="24147261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rgbClr val="3A9ED9"/>
                </a:solidFill>
                <a:latin typeface="Proxima Nova"/>
                <a:ea typeface="Proxima Nova"/>
                <a:cs typeface="Proxima Nova"/>
                <a:sym typeface="Proxima Nova"/>
              </a:rPr>
              <a:t>SLIDES</a:t>
            </a:r>
            <a:endParaRPr dirty="0">
              <a:solidFill>
                <a:srgbClr val="3A9ED9"/>
              </a:solidFill>
            </a:endParaRPr>
          </a:p>
        </p:txBody>
      </p:sp>
      <p:sp>
        <p:nvSpPr>
          <p:cNvPr id="2" name="Subtitle 1">
            <a:extLst>
              <a:ext uri="{FF2B5EF4-FFF2-40B4-BE49-F238E27FC236}">
                <a16:creationId xmlns:a16="http://schemas.microsoft.com/office/drawing/2014/main" id="{45B18EE2-A2E2-0F4F-AA17-C0612F123AD2}"/>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extLst>
      <p:ext uri="{BB962C8B-B14F-4D97-AF65-F5344CB8AC3E}">
        <p14:creationId xmlns:p14="http://schemas.microsoft.com/office/powerpoint/2010/main" val="374280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4" name="Picture 3">
            <a:extLst>
              <a:ext uri="{FF2B5EF4-FFF2-40B4-BE49-F238E27FC236}">
                <a16:creationId xmlns:a16="http://schemas.microsoft.com/office/drawing/2014/main" id="{A2EF03AA-68F3-C945-965D-81083BF603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flipH="1">
            <a:off x="5088719" y="-38100"/>
            <a:ext cx="3628561" cy="5148072"/>
          </a:xfrm>
          <a:prstGeom prst="rect">
            <a:avLst/>
          </a:prstGeom>
        </p:spPr>
      </p:pic>
      <p:sp>
        <p:nvSpPr>
          <p:cNvPr id="2" name="Title 1">
            <a:extLst>
              <a:ext uri="{FF2B5EF4-FFF2-40B4-BE49-F238E27FC236}">
                <a16:creationId xmlns:a16="http://schemas.microsoft.com/office/drawing/2014/main" id="{8A462E67-6427-2F47-8C71-A84DFA0D9875}"/>
              </a:ext>
            </a:extLst>
          </p:cNvPr>
          <p:cNvSpPr>
            <a:spLocks noGrp="1"/>
          </p:cNvSpPr>
          <p:nvPr>
            <p:ph type="title"/>
          </p:nvPr>
        </p:nvSpPr>
        <p:spPr/>
        <p:txBody>
          <a:bodyPr/>
          <a:lstStyle/>
          <a:p>
            <a:r>
              <a:rPr lang="en-US" dirty="0"/>
              <a:t>Perfection is achieved, not when there is nothing more to add, but when there is nothing left to take away</a:t>
            </a:r>
            <a:br>
              <a:rPr lang="en-US" dirty="0"/>
            </a:br>
            <a:br>
              <a:rPr lang="en-US" dirty="0"/>
            </a:br>
            <a:br>
              <a:rPr lang="en-US" dirty="0"/>
            </a:br>
            <a:br>
              <a:rPr lang="en-US" dirty="0"/>
            </a:br>
            <a:endParaRPr lang="en-US" dirty="0"/>
          </a:p>
        </p:txBody>
      </p:sp>
      <p:sp>
        <p:nvSpPr>
          <p:cNvPr id="92" name="Google Shape;92;p17"/>
          <p:cNvSpPr txBox="1">
            <a:spLocks noGrp="1"/>
          </p:cNvSpPr>
          <p:nvPr>
            <p:ph type="body" sz="half" idx="14"/>
          </p:nvPr>
        </p:nvSpPr>
        <p:spPr>
          <a:prstGeom prst="rect">
            <a:avLst/>
          </a:prstGeom>
          <a:noFill/>
          <a:ln>
            <a:noFill/>
          </a:ln>
        </p:spPr>
        <p:txBody>
          <a:bodyPr spcFirstLastPara="1" wrap="square" lIns="91425" tIns="91425" rIns="91425" bIns="91425" anchor="t" anchorCtr="0">
            <a:noAutofit/>
          </a:bodyPr>
          <a:lstStyle/>
          <a:p>
            <a:pPr marL="76200" lvl="0" indent="0" algn="r">
              <a:buClr>
                <a:srgbClr val="434343"/>
              </a:buClr>
              <a:buSzPts val="2400"/>
            </a:pPr>
            <a:r>
              <a:rPr lang="en-US" sz="2400" dirty="0">
                <a:solidFill>
                  <a:schemeClr val="tx1"/>
                </a:solidFill>
                <a:latin typeface="Proxima Nova"/>
                <a:sym typeface="Proxima Nova"/>
              </a:rPr>
              <a:t>Antoine de Saint-</a:t>
            </a:r>
            <a:r>
              <a:rPr lang="en-US" sz="2400" dirty="0" err="1">
                <a:solidFill>
                  <a:schemeClr val="tx1"/>
                </a:solidFill>
                <a:latin typeface="Proxima Nova"/>
                <a:sym typeface="Proxima Nova"/>
              </a:rPr>
              <a:t>Exupéry</a:t>
            </a:r>
            <a:endParaRPr lang="en-US" sz="2400" dirty="0">
              <a:solidFill>
                <a:schemeClr val="tx1"/>
              </a:solidFill>
              <a:latin typeface="Proxima Nova"/>
              <a:sym typeface="Proxima Nova"/>
            </a:endParaRPr>
          </a:p>
        </p:txBody>
      </p:sp>
    </p:spTree>
    <p:extLst>
      <p:ext uri="{BB962C8B-B14F-4D97-AF65-F5344CB8AC3E}">
        <p14:creationId xmlns:p14="http://schemas.microsoft.com/office/powerpoint/2010/main" val="970598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Agenda</a:t>
            </a:r>
            <a:endParaRPr dirty="0"/>
          </a:p>
        </p:txBody>
      </p:sp>
      <p:pic>
        <p:nvPicPr>
          <p:cNvPr id="3" name="Content Placeholder 2" descr="A close up of a logo&#10;&#10;Description automatically generated">
            <a:extLst>
              <a:ext uri="{FF2B5EF4-FFF2-40B4-BE49-F238E27FC236}">
                <a16:creationId xmlns:a16="http://schemas.microsoft.com/office/drawing/2014/main" id="{6F04E3C7-9598-0E47-819B-7928606FFCA7}"/>
              </a:ext>
            </a:extLst>
          </p:cNvPr>
          <p:cNvPicPr>
            <a:picLocks noGrp="1" noChangeAspect="1"/>
          </p:cNvPicPr>
          <p:nvPr>
            <p:ph idx="1"/>
          </p:nvPr>
        </p:nvPicPr>
        <p:blipFill>
          <a:blip r:embed="rId3"/>
          <a:stretch>
            <a:fillRect/>
          </a:stretch>
        </p:blipFill>
        <p:spPr>
          <a:xfrm>
            <a:off x="1370408" y="1156552"/>
            <a:ext cx="1997631" cy="1539576"/>
          </a:xfrm>
          <a:prstGeom prst="rect">
            <a:avLst/>
          </a:prstGeom>
          <a:noFill/>
          <a:ln>
            <a:noFill/>
          </a:ln>
        </p:spPr>
      </p:pic>
      <p:sp>
        <p:nvSpPr>
          <p:cNvPr id="22" name="TextBox 21">
            <a:extLst>
              <a:ext uri="{FF2B5EF4-FFF2-40B4-BE49-F238E27FC236}">
                <a16:creationId xmlns:a16="http://schemas.microsoft.com/office/drawing/2014/main" id="{C1FECFE0-2DC4-D542-B7EF-C627938E3CFA}"/>
              </a:ext>
            </a:extLst>
          </p:cNvPr>
          <p:cNvSpPr txBox="1"/>
          <p:nvPr/>
        </p:nvSpPr>
        <p:spPr>
          <a:xfrm>
            <a:off x="1661160" y="2465070"/>
            <a:ext cx="970137" cy="369332"/>
          </a:xfrm>
          <a:prstGeom prst="rect">
            <a:avLst/>
          </a:prstGeom>
          <a:noFill/>
        </p:spPr>
        <p:txBody>
          <a:bodyPr wrap="none" rtlCol="0">
            <a:spAutoFit/>
          </a:bodyPr>
          <a:lstStyle/>
          <a:p>
            <a:r>
              <a:rPr lang="en-US" dirty="0"/>
              <a:t>Content</a:t>
            </a:r>
          </a:p>
        </p:txBody>
      </p:sp>
    </p:spTree>
    <p:extLst>
      <p:ext uri="{BB962C8B-B14F-4D97-AF65-F5344CB8AC3E}">
        <p14:creationId xmlns:p14="http://schemas.microsoft.com/office/powerpoint/2010/main" val="3493609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E5D7-600C-024B-AAF1-5FF0934DBDA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C0F0472-7DD9-1B4F-8C8B-463DC156ADB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014802C-DD1C-7B46-9C38-8C3BDC58B2C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30133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C0DBA8-D1D3-4D48-A0A5-726312E1CA08}"/>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6573D-B9A3-3444-B81E-09975669C20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F540E48-B447-2445-986F-FCEF802EA904}"/>
              </a:ext>
            </a:extLst>
          </p:cNvPr>
          <p:cNvSpPr>
            <a:spLocks noGrp="1"/>
          </p:cNvSpPr>
          <p:nvPr>
            <p:ph type="body" idx="1"/>
          </p:nvPr>
        </p:nvSpPr>
        <p:spPr/>
        <p:txBody>
          <a:bodyPr/>
          <a:lstStyle/>
          <a:p>
            <a:endParaRPr lang="en-US" dirty="0"/>
          </a:p>
        </p:txBody>
      </p:sp>
      <p:sp>
        <p:nvSpPr>
          <p:cNvPr id="5" name="TextBox 4">
            <a:extLst>
              <a:ext uri="{FF2B5EF4-FFF2-40B4-BE49-F238E27FC236}">
                <a16:creationId xmlns:a16="http://schemas.microsoft.com/office/drawing/2014/main" id="{8B9FDDF8-E1D0-F542-AC13-62F266970E0F}"/>
              </a:ext>
            </a:extLst>
          </p:cNvPr>
          <p:cNvSpPr txBox="1"/>
          <p:nvPr/>
        </p:nvSpPr>
        <p:spPr>
          <a:xfrm>
            <a:off x="166255" y="1531917"/>
            <a:ext cx="184731" cy="307777"/>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9CE2AB-C4CA-8A4D-B340-B399F058C798}"/>
                  </a:ext>
                </a:extLst>
              </p:cNvPr>
              <p:cNvSpPr txBox="1"/>
              <p:nvPr/>
            </p:nvSpPr>
            <p:spPr>
              <a:xfrm>
                <a:off x="3263811" y="1103424"/>
                <a:ext cx="2704779" cy="29546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9600" b="1" i="1" smtClean="0">
                          <a:solidFill>
                            <a:schemeClr val="bg1"/>
                          </a:solidFill>
                          <a:latin typeface="Cambria Math" panose="02040503050406030204" pitchFamily="18" charset="0"/>
                          <a:ea typeface="Cambria Math" panose="02040503050406030204" pitchFamily="18" charset="0"/>
                        </a:rPr>
                        <m:t>+ −</m:t>
                      </m:r>
                    </m:oMath>
                  </m:oMathPara>
                </a14:m>
                <a:endParaRPr lang="en-US" sz="9600" b="1" i="1" dirty="0">
                  <a:solidFill>
                    <a:schemeClr val="bg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9600" b="1" i="1" smtClean="0">
                          <a:solidFill>
                            <a:schemeClr val="bg1"/>
                          </a:solidFill>
                          <a:latin typeface="Cambria Math" panose="02040503050406030204" pitchFamily="18" charset="0"/>
                          <a:ea typeface="Cambria Math" panose="02040503050406030204" pitchFamily="18" charset="0"/>
                        </a:rPr>
                        <m:t>×  ÷</m:t>
                      </m:r>
                    </m:oMath>
                  </m:oMathPara>
                </a14:m>
                <a:endParaRPr lang="en-US" sz="9600" b="1" dirty="0">
                  <a:solidFill>
                    <a:schemeClr val="bg1"/>
                  </a:solidFill>
                </a:endParaRPr>
              </a:p>
            </p:txBody>
          </p:sp>
        </mc:Choice>
        <mc:Fallback xmlns="">
          <p:sp>
            <p:nvSpPr>
              <p:cNvPr id="6" name="TextBox 5">
                <a:extLst>
                  <a:ext uri="{FF2B5EF4-FFF2-40B4-BE49-F238E27FC236}">
                    <a16:creationId xmlns:a16="http://schemas.microsoft.com/office/drawing/2014/main" id="{299CE2AB-C4CA-8A4D-B340-B399F058C798}"/>
                  </a:ext>
                </a:extLst>
              </p:cNvPr>
              <p:cNvSpPr txBox="1">
                <a:spLocks noRot="1" noChangeAspect="1" noMove="1" noResize="1" noEditPoints="1" noAdjustHandles="1" noChangeArrowheads="1" noChangeShapeType="1" noTextEdit="1"/>
              </p:cNvSpPr>
              <p:nvPr/>
            </p:nvSpPr>
            <p:spPr>
              <a:xfrm>
                <a:off x="3263811" y="1103424"/>
                <a:ext cx="2704779" cy="2954655"/>
              </a:xfrm>
              <a:prstGeom prst="rect">
                <a:avLst/>
              </a:prstGeom>
              <a:blipFill>
                <a:blip r:embed="rId3"/>
                <a:stretch>
                  <a:fillRect l="-7944" t="-3846" r="-4673" b="-18803"/>
                </a:stretch>
              </a:blipFill>
            </p:spPr>
            <p:txBody>
              <a:bodyPr/>
              <a:lstStyle/>
              <a:p>
                <a:r>
                  <a:rPr lang="en-US">
                    <a:noFill/>
                  </a:rPr>
                  <a:t> </a:t>
                </a:r>
              </a:p>
            </p:txBody>
          </p:sp>
        </mc:Fallback>
      </mc:AlternateContent>
    </p:spTree>
    <p:extLst>
      <p:ext uri="{BB962C8B-B14F-4D97-AF65-F5344CB8AC3E}">
        <p14:creationId xmlns:p14="http://schemas.microsoft.com/office/powerpoint/2010/main" val="3697262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Reading is a Priority</a:t>
            </a:r>
            <a:endParaRPr dirty="0"/>
          </a:p>
        </p:txBody>
      </p:sp>
      <p:sp>
        <p:nvSpPr>
          <p:cNvPr id="2" name="Content Placeholder 1">
            <a:extLst>
              <a:ext uri="{FF2B5EF4-FFF2-40B4-BE49-F238E27FC236}">
                <a16:creationId xmlns:a16="http://schemas.microsoft.com/office/drawing/2014/main" id="{8793BC51-8B61-8144-B8D3-065B163BECE0}"/>
              </a:ext>
            </a:extLst>
          </p:cNvPr>
          <p:cNvSpPr>
            <a:spLocks noGrp="1"/>
          </p:cNvSpPr>
          <p:nvPr>
            <p:ph idx="1"/>
          </p:nvPr>
        </p:nvSpPr>
        <p:spPr/>
        <p:txBody>
          <a:bodyPr/>
          <a:lstStyle/>
          <a:p>
            <a:r>
              <a:rPr lang="en-US" dirty="0"/>
              <a:t>Read the color of the words as fast as you can</a:t>
            </a:r>
          </a:p>
        </p:txBody>
      </p:sp>
    </p:spTree>
    <p:extLst>
      <p:ext uri="{BB962C8B-B14F-4D97-AF65-F5344CB8AC3E}">
        <p14:creationId xmlns:p14="http://schemas.microsoft.com/office/powerpoint/2010/main" val="2288004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Stroop Effect</a:t>
            </a:r>
            <a:endParaRPr dirty="0"/>
          </a:p>
        </p:txBody>
      </p:sp>
      <p:sp>
        <p:nvSpPr>
          <p:cNvPr id="13" name="Text Placeholder 4">
            <a:extLst>
              <a:ext uri="{FF2B5EF4-FFF2-40B4-BE49-F238E27FC236}">
                <a16:creationId xmlns:a16="http://schemas.microsoft.com/office/drawing/2014/main" id="{1835E2E4-3335-AC46-877A-094E591D0B90}"/>
              </a:ext>
            </a:extLst>
          </p:cNvPr>
          <p:cNvSpPr>
            <a:spLocks noGrp="1"/>
          </p:cNvSpPr>
          <p:nvPr>
            <p:ph type="body" idx="4294967295"/>
          </p:nvPr>
        </p:nvSpPr>
        <p:spPr>
          <a:xfrm>
            <a:off x="1524000" y="1289050"/>
            <a:ext cx="7620000" cy="3416300"/>
          </a:xfrm>
        </p:spPr>
        <p:txBody>
          <a:bodyPr>
            <a:normAutofit lnSpcReduction="10000"/>
          </a:bodyPr>
          <a:lstStyle/>
          <a:p>
            <a:pPr marL="0" indent="0">
              <a:buNone/>
            </a:pPr>
            <a:r>
              <a:rPr lang="en-US" sz="2800" b="1" dirty="0">
                <a:solidFill>
                  <a:srgbClr val="C00000"/>
                </a:solidFill>
              </a:rPr>
              <a:t>BLUE</a:t>
            </a:r>
            <a:r>
              <a:rPr lang="en-US" sz="2800" b="1" dirty="0"/>
              <a:t>				</a:t>
            </a:r>
            <a:r>
              <a:rPr lang="en-US" sz="2800" b="1" dirty="0">
                <a:solidFill>
                  <a:srgbClr val="0070C0"/>
                </a:solidFill>
              </a:rPr>
              <a:t>GREEN</a:t>
            </a:r>
            <a:r>
              <a:rPr lang="en-US" sz="2800" b="1" dirty="0"/>
              <a:t> 				</a:t>
            </a:r>
            <a:r>
              <a:rPr lang="en-US" sz="2800" b="1" dirty="0">
                <a:solidFill>
                  <a:srgbClr val="00B050"/>
                </a:solidFill>
              </a:rPr>
              <a:t>YELLOW</a:t>
            </a:r>
          </a:p>
          <a:p>
            <a:endParaRPr lang="en-US" sz="2800" b="1" dirty="0">
              <a:solidFill>
                <a:srgbClr val="C00000"/>
              </a:solidFill>
            </a:endParaRPr>
          </a:p>
          <a:p>
            <a:pPr marL="0" indent="0">
              <a:buNone/>
            </a:pPr>
            <a:r>
              <a:rPr lang="en-US" sz="2800" b="1" dirty="0">
                <a:solidFill>
                  <a:srgbClr val="C00000"/>
                </a:solidFill>
              </a:rPr>
              <a:t>PINK</a:t>
            </a:r>
            <a:r>
              <a:rPr lang="en-US" sz="2800" b="1" dirty="0"/>
              <a:t>				</a:t>
            </a:r>
            <a:r>
              <a:rPr lang="en-US" sz="2800" b="1" dirty="0">
                <a:solidFill>
                  <a:srgbClr val="FFC000"/>
                </a:solidFill>
              </a:rPr>
              <a:t>RED</a:t>
            </a:r>
            <a:r>
              <a:rPr lang="en-US" sz="2800" b="1" dirty="0"/>
              <a:t>						</a:t>
            </a:r>
            <a:r>
              <a:rPr lang="en-US" sz="2800" b="1" dirty="0">
                <a:solidFill>
                  <a:srgbClr val="0070C0"/>
                </a:solidFill>
              </a:rPr>
              <a:t>ORANGE</a:t>
            </a:r>
          </a:p>
          <a:p>
            <a:endParaRPr lang="en-US" sz="2800" b="1" dirty="0">
              <a:solidFill>
                <a:srgbClr val="00B050"/>
              </a:solidFill>
            </a:endParaRPr>
          </a:p>
          <a:p>
            <a:pPr marL="0" indent="0">
              <a:buNone/>
            </a:pPr>
            <a:r>
              <a:rPr lang="en-US" sz="2800" b="1" dirty="0">
                <a:solidFill>
                  <a:srgbClr val="00B050"/>
                </a:solidFill>
              </a:rPr>
              <a:t>GREY</a:t>
            </a:r>
            <a:r>
              <a:rPr lang="en-US" sz="2800" b="1" dirty="0"/>
              <a:t> 				</a:t>
            </a:r>
            <a:r>
              <a:rPr lang="en-US" sz="2800" b="1" dirty="0">
                <a:solidFill>
                  <a:srgbClr val="C00000"/>
                </a:solidFill>
              </a:rPr>
              <a:t>BLACK</a:t>
            </a:r>
            <a:r>
              <a:rPr lang="en-US" sz="2800" b="1" dirty="0"/>
              <a:t> 					</a:t>
            </a:r>
            <a:r>
              <a:rPr lang="en-US" sz="2800" b="1" dirty="0">
                <a:solidFill>
                  <a:srgbClr val="C00000"/>
                </a:solidFill>
              </a:rPr>
              <a:t>PURPLE</a:t>
            </a:r>
          </a:p>
          <a:p>
            <a:endParaRPr lang="en-US" sz="2800" b="1" dirty="0">
              <a:solidFill>
                <a:srgbClr val="FFC000"/>
              </a:solidFill>
            </a:endParaRPr>
          </a:p>
          <a:p>
            <a:pPr marL="0" indent="0">
              <a:buNone/>
            </a:pPr>
            <a:r>
              <a:rPr lang="en-US" sz="2800" b="1" dirty="0">
                <a:solidFill>
                  <a:srgbClr val="FFC000"/>
                </a:solidFill>
              </a:rPr>
              <a:t>WHITE</a:t>
            </a:r>
            <a:r>
              <a:rPr lang="en-US" sz="2800" b="1" dirty="0"/>
              <a:t>				</a:t>
            </a:r>
            <a:r>
              <a:rPr lang="en-US" sz="2800" b="1" dirty="0">
                <a:solidFill>
                  <a:srgbClr val="0070C0"/>
                </a:solidFill>
              </a:rPr>
              <a:t>BROWN</a:t>
            </a:r>
            <a:r>
              <a:rPr lang="en-US" sz="2800" b="1" dirty="0"/>
              <a:t>				</a:t>
            </a:r>
            <a:r>
              <a:rPr lang="en-US" sz="2800" b="1" dirty="0">
                <a:solidFill>
                  <a:srgbClr val="C00000"/>
                </a:solidFill>
              </a:rPr>
              <a:t>BLACK</a:t>
            </a:r>
          </a:p>
        </p:txBody>
      </p:sp>
    </p:spTree>
    <p:extLst>
      <p:ext uri="{BB962C8B-B14F-4D97-AF65-F5344CB8AC3E}">
        <p14:creationId xmlns:p14="http://schemas.microsoft.com/office/powerpoint/2010/main" val="2953514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grpSp>
        <p:nvGrpSpPr>
          <p:cNvPr id="8" name="Group 7">
            <a:extLst>
              <a:ext uri="{FF2B5EF4-FFF2-40B4-BE49-F238E27FC236}">
                <a16:creationId xmlns:a16="http://schemas.microsoft.com/office/drawing/2014/main" id="{283854C8-A6F5-9E4E-8931-21A72094D396}"/>
              </a:ext>
            </a:extLst>
          </p:cNvPr>
          <p:cNvGrpSpPr/>
          <p:nvPr/>
        </p:nvGrpSpPr>
        <p:grpSpPr>
          <a:xfrm>
            <a:off x="105844" y="1944219"/>
            <a:ext cx="9138154" cy="3210505"/>
            <a:chOff x="8859" y="1944219"/>
            <a:chExt cx="9138154" cy="3210505"/>
          </a:xfrm>
        </p:grpSpPr>
        <p:pic>
          <p:nvPicPr>
            <p:cNvPr id="12" name="Picture 11">
              <a:extLst>
                <a:ext uri="{FF2B5EF4-FFF2-40B4-BE49-F238E27FC236}">
                  <a16:creationId xmlns:a16="http://schemas.microsoft.com/office/drawing/2014/main" id="{9872D840-1569-8446-B44A-C950556764A7}"/>
                </a:ext>
              </a:extLst>
            </p:cNvPr>
            <p:cNvPicPr>
              <a:picLocks noChangeAspect="1"/>
            </p:cNvPicPr>
            <p:nvPr/>
          </p:nvPicPr>
          <p:blipFill>
            <a:blip r:embed="rId3"/>
            <a:stretch>
              <a:fillRect/>
            </a:stretch>
          </p:blipFill>
          <p:spPr>
            <a:xfrm>
              <a:off x="8859" y="1954324"/>
              <a:ext cx="4846032" cy="3200400"/>
            </a:xfrm>
            <a:prstGeom prst="rect">
              <a:avLst/>
            </a:prstGeom>
          </p:spPr>
        </p:pic>
        <p:pic>
          <p:nvPicPr>
            <p:cNvPr id="13" name="Picture 12">
              <a:extLst>
                <a:ext uri="{FF2B5EF4-FFF2-40B4-BE49-F238E27FC236}">
                  <a16:creationId xmlns:a16="http://schemas.microsoft.com/office/drawing/2014/main" id="{C330DFD5-232D-F541-811A-3FC355AB9E59}"/>
                </a:ext>
              </a:extLst>
            </p:cNvPr>
            <p:cNvPicPr>
              <a:picLocks noChangeAspect="1"/>
            </p:cNvPicPr>
            <p:nvPr/>
          </p:nvPicPr>
          <p:blipFill>
            <a:blip r:embed="rId4"/>
            <a:stretch>
              <a:fillRect/>
            </a:stretch>
          </p:blipFill>
          <p:spPr>
            <a:xfrm>
              <a:off x="4322284" y="1944219"/>
              <a:ext cx="4824729" cy="3200400"/>
            </a:xfrm>
            <a:prstGeom prst="rect">
              <a:avLst/>
            </a:prstGeom>
          </p:spPr>
        </p:pic>
      </p:gr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Reading is a Priority</a:t>
            </a:r>
            <a:endParaRPr dirty="0"/>
          </a:p>
        </p:txBody>
      </p:sp>
      <p:sp>
        <p:nvSpPr>
          <p:cNvPr id="2" name="Content Placeholder 1">
            <a:extLst>
              <a:ext uri="{FF2B5EF4-FFF2-40B4-BE49-F238E27FC236}">
                <a16:creationId xmlns:a16="http://schemas.microsoft.com/office/drawing/2014/main" id="{700EC319-E6FF-D74B-BA0D-78F6B22F7EE2}"/>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2F6537A4-DD47-3141-AF79-3096273B9B75}"/>
              </a:ext>
            </a:extLst>
          </p:cNvPr>
          <p:cNvSpPr txBox="1"/>
          <p:nvPr/>
        </p:nvSpPr>
        <p:spPr>
          <a:xfrm>
            <a:off x="4387751" y="2753104"/>
            <a:ext cx="784189" cy="1323439"/>
          </a:xfrm>
          <a:prstGeom prst="rect">
            <a:avLst/>
          </a:prstGeom>
          <a:noFill/>
        </p:spPr>
        <p:txBody>
          <a:bodyPr wrap="none" rtlCol="0">
            <a:spAutoFit/>
          </a:bodyPr>
          <a:lstStyle/>
          <a:p>
            <a:r>
              <a:rPr lang="en-US" sz="8000" b="1" dirty="0">
                <a:solidFill>
                  <a:srgbClr val="242424"/>
                </a:solidFill>
              </a:rPr>
              <a:t>&gt;</a:t>
            </a:r>
          </a:p>
        </p:txBody>
      </p:sp>
    </p:spTree>
    <p:extLst>
      <p:ext uri="{BB962C8B-B14F-4D97-AF65-F5344CB8AC3E}">
        <p14:creationId xmlns:p14="http://schemas.microsoft.com/office/powerpoint/2010/main" val="1931758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Bad Slide</a:t>
            </a:r>
            <a:endParaRPr dirty="0"/>
          </a:p>
        </p:txBody>
      </p:sp>
      <p:sp>
        <p:nvSpPr>
          <p:cNvPr id="2" name="Content Placeholder 1">
            <a:extLst>
              <a:ext uri="{FF2B5EF4-FFF2-40B4-BE49-F238E27FC236}">
                <a16:creationId xmlns:a16="http://schemas.microsoft.com/office/drawing/2014/main" id="{1FAEE4CF-0F82-304E-B3B5-9BF82BC890D6}"/>
              </a:ext>
            </a:extLst>
          </p:cNvPr>
          <p:cNvSpPr>
            <a:spLocks noGrp="1"/>
          </p:cNvSpPr>
          <p:nvPr>
            <p:ph idx="1"/>
          </p:nvPr>
        </p:nvSpPr>
        <p:spPr/>
        <p:txBody>
          <a:bodyPr/>
          <a:lstStyle/>
          <a:p>
            <a:pPr marL="0" indent="0">
              <a:buNone/>
            </a:pPr>
            <a:r>
              <a:rPr lang="en-US" sz="2800" dirty="0"/>
              <a:t>Having too much text can be distracting.  It is recommended to limit the number of words that are used on each slide.  Otherwise, the audience will be reading instead of listening to you.  You should not be competing with your slides.  A rule of thumb is to use no more than 30 words per slide.  However, less is better.</a:t>
            </a:r>
          </a:p>
          <a:p>
            <a:endParaRPr lang="en-US" dirty="0"/>
          </a:p>
          <a:p>
            <a:endParaRPr lang="en-US" dirty="0"/>
          </a:p>
        </p:txBody>
      </p: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311700" y="1457200"/>
            <a:ext cx="8520599"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buClr>
                <a:srgbClr val="434343"/>
              </a:buClr>
              <a:buSzPts val="2400"/>
            </a:pPr>
            <a:endParaRPr lang="en-US" sz="2400" dirty="0">
              <a:solidFill>
                <a:srgbClr val="434343"/>
              </a:solidFill>
              <a:latin typeface="Proxima Nova"/>
              <a:sym typeface="Proxima Nova"/>
            </a:endParaRPr>
          </a:p>
        </p:txBody>
      </p:sp>
    </p:spTree>
    <p:extLst>
      <p:ext uri="{BB962C8B-B14F-4D97-AF65-F5344CB8AC3E}">
        <p14:creationId xmlns:p14="http://schemas.microsoft.com/office/powerpoint/2010/main" val="3856410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Better</a:t>
            </a:r>
            <a:endParaRPr dirty="0"/>
          </a:p>
        </p:txBody>
      </p:sp>
      <p:sp>
        <p:nvSpPr>
          <p:cNvPr id="2" name="Content Placeholder 1">
            <a:extLst>
              <a:ext uri="{FF2B5EF4-FFF2-40B4-BE49-F238E27FC236}">
                <a16:creationId xmlns:a16="http://schemas.microsoft.com/office/drawing/2014/main" id="{994FD7BE-28BA-0A4B-9FCF-103C56EFF59A}"/>
              </a:ext>
            </a:extLst>
          </p:cNvPr>
          <p:cNvSpPr>
            <a:spLocks noGrp="1"/>
          </p:cNvSpPr>
          <p:nvPr>
            <p:ph idx="1"/>
          </p:nvPr>
        </p:nvSpPr>
        <p:spPr/>
        <p:txBody>
          <a:bodyPr/>
          <a:lstStyle/>
          <a:p>
            <a:pPr marL="0" indent="0">
              <a:buNone/>
            </a:pPr>
            <a:r>
              <a:rPr lang="en-US" sz="2800" dirty="0">
                <a:solidFill>
                  <a:schemeClr val="bg1">
                    <a:lumMod val="65000"/>
                  </a:schemeClr>
                </a:solidFill>
              </a:rPr>
              <a:t>Having too much text can be distracting. It is recommended to </a:t>
            </a:r>
            <a:r>
              <a:rPr lang="en-US" sz="2800" b="1" dirty="0"/>
              <a:t>limit the number of words</a:t>
            </a:r>
            <a:r>
              <a:rPr lang="en-US" sz="2800" dirty="0">
                <a:solidFill>
                  <a:schemeClr val="bg1">
                    <a:lumMod val="65000"/>
                  </a:schemeClr>
                </a:solidFill>
              </a:rPr>
              <a:t> that are used on each slide. Otherwise, the audience will be reading instead of listening to you. You should not be competing with your slides. A rule of thumb is to use </a:t>
            </a:r>
            <a:r>
              <a:rPr lang="en-US" sz="2800" b="1" dirty="0"/>
              <a:t>no more than 30</a:t>
            </a:r>
            <a:r>
              <a:rPr lang="en-US" sz="2800" dirty="0">
                <a:solidFill>
                  <a:schemeClr val="bg1">
                    <a:lumMod val="65000"/>
                  </a:schemeClr>
                </a:solidFill>
              </a:rPr>
              <a:t> words per slide. However, less is better.</a:t>
            </a:r>
          </a:p>
          <a:p>
            <a:endParaRPr lang="en-US" dirty="0">
              <a:solidFill>
                <a:schemeClr val="bg1">
                  <a:lumMod val="65000"/>
                </a:schemeClr>
              </a:solidFill>
            </a:endParaRPr>
          </a:p>
          <a:p>
            <a:endParaRPr lang="en-US" dirty="0">
              <a:solidFill>
                <a:schemeClr val="bg1">
                  <a:lumMod val="65000"/>
                </a:schemeClr>
              </a:solidFill>
            </a:endParaRPr>
          </a:p>
        </p:txBody>
      </p:sp>
    </p:spTree>
    <p:extLst>
      <p:ext uri="{BB962C8B-B14F-4D97-AF65-F5344CB8AC3E}">
        <p14:creationId xmlns:p14="http://schemas.microsoft.com/office/powerpoint/2010/main" val="3489107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2" name="Picture 1">
            <a:extLst>
              <a:ext uri="{FF2B5EF4-FFF2-40B4-BE49-F238E27FC236}">
                <a16:creationId xmlns:a16="http://schemas.microsoft.com/office/drawing/2014/main" id="{611AC790-CB61-AE48-ACA3-E0928218AEA8}"/>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2947" y="-3"/>
            <a:ext cx="9204078" cy="6126480"/>
          </a:xfrm>
          <a:prstGeom prst="rect">
            <a:avLst/>
          </a:prstGeom>
        </p:spPr>
      </p:pic>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chemeClr val="bg1"/>
                </a:solidFill>
                <a:latin typeface="Proxima Nova"/>
                <a:sym typeface="Proxima Nova"/>
              </a:rPr>
              <a:t>Best</a:t>
            </a:r>
            <a:endParaRPr dirty="0">
              <a:solidFill>
                <a:schemeClr val="bg1"/>
              </a:solidFill>
            </a:endParaRPr>
          </a:p>
        </p:txBody>
      </p: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2947" y="2028708"/>
            <a:ext cx="9204078" cy="1114550"/>
          </a:xfrm>
          <a:prstGeom prst="rect">
            <a:avLst/>
          </a:prstGeom>
          <a:solidFill>
            <a:srgbClr val="212121">
              <a:alpha val="74118"/>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r>
              <a:rPr lang="en-US" sz="4400" dirty="0">
                <a:solidFill>
                  <a:schemeClr val="bg1"/>
                </a:solidFill>
                <a:latin typeface="Proxima Nova"/>
                <a:ea typeface="Proxima Nova"/>
                <a:cs typeface="Proxima Nova"/>
                <a:sym typeface="Proxima Nova"/>
              </a:rPr>
              <a:t>&lt; 30 words per slide</a:t>
            </a:r>
            <a:endParaRPr lang="en-US" sz="4400" dirty="0">
              <a:solidFill>
                <a:schemeClr val="bg1"/>
              </a:solidFill>
              <a:latin typeface="Proxima Nova"/>
              <a:sym typeface="Proxima Nova"/>
            </a:endParaRPr>
          </a:p>
        </p:txBody>
      </p:sp>
    </p:spTree>
    <p:extLst>
      <p:ext uri="{BB962C8B-B14F-4D97-AF65-F5344CB8AC3E}">
        <p14:creationId xmlns:p14="http://schemas.microsoft.com/office/powerpoint/2010/main" val="193190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3" name="Picture 2">
            <a:extLst>
              <a:ext uri="{FF2B5EF4-FFF2-40B4-BE49-F238E27FC236}">
                <a16:creationId xmlns:a16="http://schemas.microsoft.com/office/drawing/2014/main" id="{18FDC6E9-BC35-0840-B210-470DF6235B9C}"/>
              </a:ext>
            </a:extLst>
          </p:cNvPr>
          <p:cNvPicPr>
            <a:picLocks noChangeAspect="1"/>
          </p:cNvPicPr>
          <p:nvPr/>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728" y="0"/>
            <a:ext cx="9204105" cy="6126480"/>
          </a:xfrm>
          <a:prstGeom prst="rect">
            <a:avLst/>
          </a:prstGeom>
        </p:spPr>
      </p:pic>
      <p:sp>
        <p:nvSpPr>
          <p:cNvPr id="91" name="Google Shape;91;p17"/>
          <p:cNvSpPr txBox="1">
            <a:spLocks noGrp="1"/>
          </p:cNvSpPr>
          <p:nvPr>
            <p:ph type="title"/>
          </p:nvPr>
        </p:nvSpPr>
        <p:spPr>
          <a:xfrm>
            <a:off x="311700" y="292625"/>
            <a:ext cx="6606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chemeClr val="bg1"/>
                </a:solidFill>
                <a:latin typeface="Proxima Nova"/>
                <a:sym typeface="Proxima Nova"/>
              </a:rPr>
              <a:t>Average reading speed</a:t>
            </a:r>
            <a:endParaRPr dirty="0">
              <a:solidFill>
                <a:schemeClr val="bg1"/>
              </a:solidFill>
            </a:endParaRPr>
          </a:p>
        </p:txBody>
      </p: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2947" y="2028708"/>
            <a:ext cx="9204078" cy="1114550"/>
          </a:xfrm>
          <a:prstGeom prst="rect">
            <a:avLst/>
          </a:prstGeom>
          <a:solidFill>
            <a:srgbClr val="212121">
              <a:alpha val="74118"/>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r>
              <a:rPr lang="en-US" sz="4400" dirty="0">
                <a:solidFill>
                  <a:schemeClr val="bg1"/>
                </a:solidFill>
                <a:latin typeface="Proxima Nova"/>
                <a:ea typeface="Proxima Nova"/>
                <a:cs typeface="Proxima Nova"/>
                <a:sym typeface="Proxima Nova"/>
              </a:rPr>
              <a:t>200 words / minute</a:t>
            </a:r>
            <a:endParaRPr lang="en-US" sz="4400" dirty="0">
              <a:solidFill>
                <a:schemeClr val="bg1"/>
              </a:solidFill>
              <a:latin typeface="Proxima Nova"/>
              <a:sym typeface="Proxima Nova"/>
            </a:endParaRPr>
          </a:p>
        </p:txBody>
      </p:sp>
    </p:spTree>
    <p:extLst>
      <p:ext uri="{BB962C8B-B14F-4D97-AF65-F5344CB8AC3E}">
        <p14:creationId xmlns:p14="http://schemas.microsoft.com/office/powerpoint/2010/main" val="2463055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Avoid </a:t>
            </a:r>
            <a:r>
              <a:rPr lang="en-US" b="1" dirty="0">
                <a:solidFill>
                  <a:srgbClr val="434343"/>
                </a:solidFill>
                <a:latin typeface="Proxima Nova"/>
                <a:sym typeface="Proxima Nova"/>
              </a:rPr>
              <a:t>Unnecessary</a:t>
            </a:r>
            <a:r>
              <a:rPr lang="en" b="1" dirty="0">
                <a:solidFill>
                  <a:srgbClr val="434343"/>
                </a:solidFill>
                <a:latin typeface="Proxima Nova"/>
                <a:sym typeface="Proxima Nova"/>
              </a:rPr>
              <a:t> Animations</a:t>
            </a:r>
            <a:endParaRPr dirty="0"/>
          </a:p>
        </p:txBody>
      </p:sp>
      <p:sp>
        <p:nvSpPr>
          <p:cNvPr id="2" name="Rounded Rectangle 1">
            <a:extLst>
              <a:ext uri="{FF2B5EF4-FFF2-40B4-BE49-F238E27FC236}">
                <a16:creationId xmlns:a16="http://schemas.microsoft.com/office/drawing/2014/main" id="{BA657105-E51B-C145-8762-DB85107CD73F}"/>
              </a:ext>
            </a:extLst>
          </p:cNvPr>
          <p:cNvSpPr/>
          <p:nvPr/>
        </p:nvSpPr>
        <p:spPr>
          <a:xfrm>
            <a:off x="785816" y="1893091"/>
            <a:ext cx="1371600" cy="13716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PROCESS 1</a:t>
            </a:r>
          </a:p>
        </p:txBody>
      </p:sp>
      <p:sp>
        <p:nvSpPr>
          <p:cNvPr id="7" name="Rounded Rectangle 6">
            <a:extLst>
              <a:ext uri="{FF2B5EF4-FFF2-40B4-BE49-F238E27FC236}">
                <a16:creationId xmlns:a16="http://schemas.microsoft.com/office/drawing/2014/main" id="{84EC67B4-E3AD-2144-BB27-102AE0A0D2C3}"/>
              </a:ext>
            </a:extLst>
          </p:cNvPr>
          <p:cNvSpPr/>
          <p:nvPr/>
        </p:nvSpPr>
        <p:spPr>
          <a:xfrm>
            <a:off x="3888592" y="1893091"/>
            <a:ext cx="1371600" cy="13716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PROCESS 2</a:t>
            </a:r>
          </a:p>
        </p:txBody>
      </p:sp>
      <p:sp>
        <p:nvSpPr>
          <p:cNvPr id="8" name="Rounded Rectangle 7">
            <a:extLst>
              <a:ext uri="{FF2B5EF4-FFF2-40B4-BE49-F238E27FC236}">
                <a16:creationId xmlns:a16="http://schemas.microsoft.com/office/drawing/2014/main" id="{6770E1FC-31B4-6245-B021-99B9ACCCD44C}"/>
              </a:ext>
            </a:extLst>
          </p:cNvPr>
          <p:cNvSpPr/>
          <p:nvPr/>
        </p:nvSpPr>
        <p:spPr>
          <a:xfrm>
            <a:off x="6991368" y="1893091"/>
            <a:ext cx="1371600" cy="1371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PROCESS 3</a:t>
            </a:r>
          </a:p>
        </p:txBody>
      </p:sp>
      <p:sp>
        <p:nvSpPr>
          <p:cNvPr id="3" name="Right Arrow 2">
            <a:extLst>
              <a:ext uri="{FF2B5EF4-FFF2-40B4-BE49-F238E27FC236}">
                <a16:creationId xmlns:a16="http://schemas.microsoft.com/office/drawing/2014/main" id="{4953F319-D897-9140-A24A-690D86BF00D3}"/>
              </a:ext>
            </a:extLst>
          </p:cNvPr>
          <p:cNvSpPr/>
          <p:nvPr/>
        </p:nvSpPr>
        <p:spPr>
          <a:xfrm>
            <a:off x="2533800"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57D35F2-96C8-7C4D-9CD6-403EE4FBD42A}"/>
              </a:ext>
            </a:extLst>
          </p:cNvPr>
          <p:cNvSpPr/>
          <p:nvPr/>
        </p:nvSpPr>
        <p:spPr>
          <a:xfrm>
            <a:off x="5636576"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349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strVal val="#ppt_w*0.70"/>
                                          </p:val>
                                        </p:tav>
                                        <p:tav tm="100000">
                                          <p:val>
                                            <p:strVal val="#ppt_w"/>
                                          </p:val>
                                        </p:tav>
                                      </p:tavLst>
                                    </p:anim>
                                    <p:anim calcmode="lin" valueType="num">
                                      <p:cBhvr>
                                        <p:cTn id="19" dur="1000" fill="hold"/>
                                        <p:tgtEl>
                                          <p:spTgt spid="7"/>
                                        </p:tgtEl>
                                        <p:attrNameLst>
                                          <p:attrName>ppt_h</p:attrName>
                                        </p:attrNameLst>
                                      </p:cBhvr>
                                      <p:tavLst>
                                        <p:tav tm="0">
                                          <p:val>
                                            <p:strVal val="#ppt_h"/>
                                          </p:val>
                                        </p:tav>
                                        <p:tav tm="100000">
                                          <p:val>
                                            <p:strVal val="#ppt_h"/>
                                          </p:val>
                                        </p:tav>
                                      </p:tavLst>
                                    </p:anim>
                                    <p:animEffect transition="in" filter="fade">
                                      <p:cBhvr>
                                        <p:cTn id="20" dur="1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 calcmode="lin" valueType="num">
                                      <p:cBhvr>
                                        <p:cTn id="32" dur="500" fill="hold"/>
                                        <p:tgtEl>
                                          <p:spTgt spid="8"/>
                                        </p:tgtEl>
                                        <p:attrNameLst>
                                          <p:attrName>style.rotation</p:attrName>
                                        </p:attrNameLst>
                                      </p:cBhvr>
                                      <p:tavLst>
                                        <p:tav tm="0">
                                          <p:val>
                                            <p:fltVal val="360"/>
                                          </p:val>
                                        </p:tav>
                                        <p:tav tm="100000">
                                          <p:val>
                                            <p:fltVal val="0"/>
                                          </p:val>
                                        </p:tav>
                                      </p:tavLst>
                                    </p:anim>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3"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Agenda</a:t>
            </a:r>
            <a:endParaRPr dirty="0"/>
          </a:p>
        </p:txBody>
      </p:sp>
      <p:pic>
        <p:nvPicPr>
          <p:cNvPr id="7" name="Picture 6" descr="A close up of a device&#10;&#10;Description automatically generated">
            <a:extLst>
              <a:ext uri="{FF2B5EF4-FFF2-40B4-BE49-F238E27FC236}">
                <a16:creationId xmlns:a16="http://schemas.microsoft.com/office/drawing/2014/main" id="{A69433A4-6495-4E44-BDFC-3B160FE30D48}"/>
              </a:ext>
            </a:extLst>
          </p:cNvPr>
          <p:cNvPicPr>
            <a:picLocks noChangeAspect="1"/>
          </p:cNvPicPr>
          <p:nvPr/>
        </p:nvPicPr>
        <p:blipFill>
          <a:blip r:embed="rId3"/>
          <a:stretch>
            <a:fillRect/>
          </a:stretch>
        </p:blipFill>
        <p:spPr>
          <a:xfrm>
            <a:off x="4074521" y="1156552"/>
            <a:ext cx="1304433" cy="1405791"/>
          </a:xfrm>
          <a:prstGeom prst="rect">
            <a:avLst/>
          </a:prstGeom>
        </p:spPr>
      </p:pic>
      <p:pic>
        <p:nvPicPr>
          <p:cNvPr id="3" name="Content Placeholder 2" descr="A close up of a logo&#10;&#10;Description automatically generated">
            <a:extLst>
              <a:ext uri="{FF2B5EF4-FFF2-40B4-BE49-F238E27FC236}">
                <a16:creationId xmlns:a16="http://schemas.microsoft.com/office/drawing/2014/main" id="{6F04E3C7-9598-0E47-819B-7928606FFCA7}"/>
              </a:ext>
            </a:extLst>
          </p:cNvPr>
          <p:cNvPicPr>
            <a:picLocks noGrp="1" noChangeAspect="1"/>
          </p:cNvPicPr>
          <p:nvPr>
            <p:ph idx="1"/>
          </p:nvPr>
        </p:nvPicPr>
        <p:blipFill>
          <a:blip r:embed="rId4"/>
          <a:stretch>
            <a:fillRect/>
          </a:stretch>
        </p:blipFill>
        <p:spPr>
          <a:xfrm>
            <a:off x="1370408" y="1156552"/>
            <a:ext cx="1997631" cy="1539576"/>
          </a:xfrm>
          <a:prstGeom prst="rect">
            <a:avLst/>
          </a:prstGeom>
          <a:noFill/>
          <a:ln>
            <a:noFill/>
          </a:ln>
        </p:spPr>
      </p:pic>
      <p:sp>
        <p:nvSpPr>
          <p:cNvPr id="22" name="TextBox 21">
            <a:extLst>
              <a:ext uri="{FF2B5EF4-FFF2-40B4-BE49-F238E27FC236}">
                <a16:creationId xmlns:a16="http://schemas.microsoft.com/office/drawing/2014/main" id="{C1FECFE0-2DC4-D542-B7EF-C627938E3CFA}"/>
              </a:ext>
            </a:extLst>
          </p:cNvPr>
          <p:cNvSpPr txBox="1"/>
          <p:nvPr/>
        </p:nvSpPr>
        <p:spPr>
          <a:xfrm>
            <a:off x="1661160" y="2465070"/>
            <a:ext cx="970137" cy="369332"/>
          </a:xfrm>
          <a:prstGeom prst="rect">
            <a:avLst/>
          </a:prstGeom>
          <a:noFill/>
        </p:spPr>
        <p:txBody>
          <a:bodyPr wrap="none" rtlCol="0">
            <a:spAutoFit/>
          </a:bodyPr>
          <a:lstStyle/>
          <a:p>
            <a:r>
              <a:rPr lang="en-US" dirty="0"/>
              <a:t>Content</a:t>
            </a:r>
          </a:p>
        </p:txBody>
      </p:sp>
      <p:sp>
        <p:nvSpPr>
          <p:cNvPr id="25" name="TextBox 24">
            <a:extLst>
              <a:ext uri="{FF2B5EF4-FFF2-40B4-BE49-F238E27FC236}">
                <a16:creationId xmlns:a16="http://schemas.microsoft.com/office/drawing/2014/main" id="{DE832922-A88F-F741-8069-A4277B8ED5D7}"/>
              </a:ext>
            </a:extLst>
          </p:cNvPr>
          <p:cNvSpPr txBox="1"/>
          <p:nvPr/>
        </p:nvSpPr>
        <p:spPr>
          <a:xfrm>
            <a:off x="4404360" y="2465070"/>
            <a:ext cx="708848" cy="369332"/>
          </a:xfrm>
          <a:prstGeom prst="rect">
            <a:avLst/>
          </a:prstGeom>
          <a:noFill/>
        </p:spPr>
        <p:txBody>
          <a:bodyPr wrap="none" rtlCol="0">
            <a:spAutoFit/>
          </a:bodyPr>
          <a:lstStyle/>
          <a:p>
            <a:r>
              <a:rPr lang="en-US" dirty="0"/>
              <a:t>Slides</a:t>
            </a:r>
          </a:p>
        </p:txBody>
      </p:sp>
      <p:sp>
        <p:nvSpPr>
          <p:cNvPr id="15" name="Rectangle 14">
            <a:extLst>
              <a:ext uri="{FF2B5EF4-FFF2-40B4-BE49-F238E27FC236}">
                <a16:creationId xmlns:a16="http://schemas.microsoft.com/office/drawing/2014/main" id="{515B6A9F-5BA6-C54D-942E-0E2272EE4A38}"/>
              </a:ext>
            </a:extLst>
          </p:cNvPr>
          <p:cNvSpPr/>
          <p:nvPr/>
        </p:nvSpPr>
        <p:spPr>
          <a:xfrm>
            <a:off x="1059180" y="1074420"/>
            <a:ext cx="2804160"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387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US" b="1" dirty="0">
                <a:solidFill>
                  <a:srgbClr val="434343"/>
                </a:solidFill>
                <a:latin typeface="Proxima Nova"/>
                <a:sym typeface="Proxima Nova"/>
              </a:rPr>
              <a:t>Better</a:t>
            </a:r>
            <a:endParaRPr dirty="0"/>
          </a:p>
        </p:txBody>
      </p:sp>
      <p:sp>
        <p:nvSpPr>
          <p:cNvPr id="2" name="Rounded Rectangle 1">
            <a:extLst>
              <a:ext uri="{FF2B5EF4-FFF2-40B4-BE49-F238E27FC236}">
                <a16:creationId xmlns:a16="http://schemas.microsoft.com/office/drawing/2014/main" id="{BA657105-E51B-C145-8762-DB85107CD73F}"/>
              </a:ext>
            </a:extLst>
          </p:cNvPr>
          <p:cNvSpPr/>
          <p:nvPr/>
        </p:nvSpPr>
        <p:spPr>
          <a:xfrm>
            <a:off x="785816" y="1893091"/>
            <a:ext cx="1371600" cy="13716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PROCESS 1</a:t>
            </a:r>
          </a:p>
        </p:txBody>
      </p:sp>
      <p:sp>
        <p:nvSpPr>
          <p:cNvPr id="7" name="Rounded Rectangle 6">
            <a:extLst>
              <a:ext uri="{FF2B5EF4-FFF2-40B4-BE49-F238E27FC236}">
                <a16:creationId xmlns:a16="http://schemas.microsoft.com/office/drawing/2014/main" id="{84EC67B4-E3AD-2144-BB27-102AE0A0D2C3}"/>
              </a:ext>
            </a:extLst>
          </p:cNvPr>
          <p:cNvSpPr/>
          <p:nvPr/>
        </p:nvSpPr>
        <p:spPr>
          <a:xfrm>
            <a:off x="3888592" y="1893091"/>
            <a:ext cx="1371600" cy="13716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2</a:t>
            </a:r>
          </a:p>
        </p:txBody>
      </p:sp>
      <p:sp>
        <p:nvSpPr>
          <p:cNvPr id="8" name="Rounded Rectangle 7">
            <a:extLst>
              <a:ext uri="{FF2B5EF4-FFF2-40B4-BE49-F238E27FC236}">
                <a16:creationId xmlns:a16="http://schemas.microsoft.com/office/drawing/2014/main" id="{6770E1FC-31B4-6245-B021-99B9ACCCD44C}"/>
              </a:ext>
            </a:extLst>
          </p:cNvPr>
          <p:cNvSpPr/>
          <p:nvPr/>
        </p:nvSpPr>
        <p:spPr>
          <a:xfrm>
            <a:off x="6991368" y="1893091"/>
            <a:ext cx="1371600" cy="1371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3</a:t>
            </a:r>
          </a:p>
        </p:txBody>
      </p:sp>
      <p:sp>
        <p:nvSpPr>
          <p:cNvPr id="3" name="Right Arrow 2">
            <a:extLst>
              <a:ext uri="{FF2B5EF4-FFF2-40B4-BE49-F238E27FC236}">
                <a16:creationId xmlns:a16="http://schemas.microsoft.com/office/drawing/2014/main" id="{4953F319-D897-9140-A24A-690D86BF00D3}"/>
              </a:ext>
            </a:extLst>
          </p:cNvPr>
          <p:cNvSpPr/>
          <p:nvPr/>
        </p:nvSpPr>
        <p:spPr>
          <a:xfrm>
            <a:off x="2533800"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57D35F2-96C8-7C4D-9CD6-403EE4FBD42A}"/>
              </a:ext>
            </a:extLst>
          </p:cNvPr>
          <p:cNvSpPr/>
          <p:nvPr/>
        </p:nvSpPr>
        <p:spPr>
          <a:xfrm>
            <a:off x="5636576"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D753D47-0F47-2E4E-ADC7-DF2B6F163A44}"/>
              </a:ext>
            </a:extLst>
          </p:cNvPr>
          <p:cNvSpPr/>
          <p:nvPr/>
        </p:nvSpPr>
        <p:spPr>
          <a:xfrm>
            <a:off x="2357438" y="1500615"/>
            <a:ext cx="6257925" cy="21574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5815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US" b="1" dirty="0">
                <a:solidFill>
                  <a:srgbClr val="434343"/>
                </a:solidFill>
                <a:latin typeface="Proxima Nova"/>
                <a:sym typeface="Proxima Nova"/>
              </a:rPr>
              <a:t>Better</a:t>
            </a:r>
            <a:endParaRPr dirty="0"/>
          </a:p>
        </p:txBody>
      </p:sp>
      <p:sp>
        <p:nvSpPr>
          <p:cNvPr id="2" name="Rounded Rectangle 1">
            <a:extLst>
              <a:ext uri="{FF2B5EF4-FFF2-40B4-BE49-F238E27FC236}">
                <a16:creationId xmlns:a16="http://schemas.microsoft.com/office/drawing/2014/main" id="{BA657105-E51B-C145-8762-DB85107CD73F}"/>
              </a:ext>
            </a:extLst>
          </p:cNvPr>
          <p:cNvSpPr/>
          <p:nvPr/>
        </p:nvSpPr>
        <p:spPr>
          <a:xfrm>
            <a:off x="785816" y="1893091"/>
            <a:ext cx="1371600" cy="13716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PROCESS 1</a:t>
            </a:r>
          </a:p>
        </p:txBody>
      </p:sp>
      <p:sp>
        <p:nvSpPr>
          <p:cNvPr id="7" name="Rounded Rectangle 6">
            <a:extLst>
              <a:ext uri="{FF2B5EF4-FFF2-40B4-BE49-F238E27FC236}">
                <a16:creationId xmlns:a16="http://schemas.microsoft.com/office/drawing/2014/main" id="{84EC67B4-E3AD-2144-BB27-102AE0A0D2C3}"/>
              </a:ext>
            </a:extLst>
          </p:cNvPr>
          <p:cNvSpPr/>
          <p:nvPr/>
        </p:nvSpPr>
        <p:spPr>
          <a:xfrm>
            <a:off x="3888592" y="1893091"/>
            <a:ext cx="1371600" cy="13716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PROCESS 2</a:t>
            </a:r>
          </a:p>
        </p:txBody>
      </p:sp>
      <p:sp>
        <p:nvSpPr>
          <p:cNvPr id="8" name="Rounded Rectangle 7">
            <a:extLst>
              <a:ext uri="{FF2B5EF4-FFF2-40B4-BE49-F238E27FC236}">
                <a16:creationId xmlns:a16="http://schemas.microsoft.com/office/drawing/2014/main" id="{6770E1FC-31B4-6245-B021-99B9ACCCD44C}"/>
              </a:ext>
            </a:extLst>
          </p:cNvPr>
          <p:cNvSpPr/>
          <p:nvPr/>
        </p:nvSpPr>
        <p:spPr>
          <a:xfrm>
            <a:off x="6991368" y="1893091"/>
            <a:ext cx="1371600" cy="1371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PROCESS 3</a:t>
            </a:r>
          </a:p>
        </p:txBody>
      </p:sp>
      <p:sp>
        <p:nvSpPr>
          <p:cNvPr id="3" name="Right Arrow 2">
            <a:extLst>
              <a:ext uri="{FF2B5EF4-FFF2-40B4-BE49-F238E27FC236}">
                <a16:creationId xmlns:a16="http://schemas.microsoft.com/office/drawing/2014/main" id="{4953F319-D897-9140-A24A-690D86BF00D3}"/>
              </a:ext>
            </a:extLst>
          </p:cNvPr>
          <p:cNvSpPr/>
          <p:nvPr/>
        </p:nvSpPr>
        <p:spPr>
          <a:xfrm>
            <a:off x="2533800"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ight Arrow 9">
            <a:extLst>
              <a:ext uri="{FF2B5EF4-FFF2-40B4-BE49-F238E27FC236}">
                <a16:creationId xmlns:a16="http://schemas.microsoft.com/office/drawing/2014/main" id="{657D35F2-96C8-7C4D-9CD6-403EE4FBD42A}"/>
              </a:ext>
            </a:extLst>
          </p:cNvPr>
          <p:cNvSpPr/>
          <p:nvPr/>
        </p:nvSpPr>
        <p:spPr>
          <a:xfrm>
            <a:off x="5636576"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Rectangle 3">
            <a:extLst>
              <a:ext uri="{FF2B5EF4-FFF2-40B4-BE49-F238E27FC236}">
                <a16:creationId xmlns:a16="http://schemas.microsoft.com/office/drawing/2014/main" id="{0D753D47-0F47-2E4E-ADC7-DF2B6F163A44}"/>
              </a:ext>
            </a:extLst>
          </p:cNvPr>
          <p:cNvSpPr/>
          <p:nvPr/>
        </p:nvSpPr>
        <p:spPr>
          <a:xfrm>
            <a:off x="5514975" y="1514475"/>
            <a:ext cx="3100388" cy="21574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03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599" cy="57269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US" b="1" dirty="0">
                <a:solidFill>
                  <a:srgbClr val="434343"/>
                </a:solidFill>
                <a:latin typeface="Proxima Nova"/>
                <a:sym typeface="Proxima Nova"/>
              </a:rPr>
              <a:t>Better</a:t>
            </a:r>
            <a:endParaRPr dirty="0"/>
          </a:p>
        </p:txBody>
      </p:sp>
      <p:sp>
        <p:nvSpPr>
          <p:cNvPr id="2" name="Rounded Rectangle 1">
            <a:extLst>
              <a:ext uri="{FF2B5EF4-FFF2-40B4-BE49-F238E27FC236}">
                <a16:creationId xmlns:a16="http://schemas.microsoft.com/office/drawing/2014/main" id="{BA657105-E51B-C145-8762-DB85107CD73F}"/>
              </a:ext>
            </a:extLst>
          </p:cNvPr>
          <p:cNvSpPr/>
          <p:nvPr/>
        </p:nvSpPr>
        <p:spPr>
          <a:xfrm>
            <a:off x="785816" y="1893091"/>
            <a:ext cx="1371600" cy="13716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PROCESS 1</a:t>
            </a:r>
          </a:p>
        </p:txBody>
      </p:sp>
      <p:sp>
        <p:nvSpPr>
          <p:cNvPr id="7" name="Rounded Rectangle 6">
            <a:extLst>
              <a:ext uri="{FF2B5EF4-FFF2-40B4-BE49-F238E27FC236}">
                <a16:creationId xmlns:a16="http://schemas.microsoft.com/office/drawing/2014/main" id="{84EC67B4-E3AD-2144-BB27-102AE0A0D2C3}"/>
              </a:ext>
            </a:extLst>
          </p:cNvPr>
          <p:cNvSpPr/>
          <p:nvPr/>
        </p:nvSpPr>
        <p:spPr>
          <a:xfrm>
            <a:off x="3888592" y="1893091"/>
            <a:ext cx="1371600" cy="13716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PROCESS 2</a:t>
            </a:r>
          </a:p>
        </p:txBody>
      </p:sp>
      <p:sp>
        <p:nvSpPr>
          <p:cNvPr id="8" name="Rounded Rectangle 7">
            <a:extLst>
              <a:ext uri="{FF2B5EF4-FFF2-40B4-BE49-F238E27FC236}">
                <a16:creationId xmlns:a16="http://schemas.microsoft.com/office/drawing/2014/main" id="{6770E1FC-31B4-6245-B021-99B9ACCCD44C}"/>
              </a:ext>
            </a:extLst>
          </p:cNvPr>
          <p:cNvSpPr/>
          <p:nvPr/>
        </p:nvSpPr>
        <p:spPr>
          <a:xfrm>
            <a:off x="6991368" y="1893091"/>
            <a:ext cx="1371600" cy="13716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PROCESS 3</a:t>
            </a:r>
          </a:p>
        </p:txBody>
      </p:sp>
      <p:sp>
        <p:nvSpPr>
          <p:cNvPr id="3" name="Right Arrow 2">
            <a:extLst>
              <a:ext uri="{FF2B5EF4-FFF2-40B4-BE49-F238E27FC236}">
                <a16:creationId xmlns:a16="http://schemas.microsoft.com/office/drawing/2014/main" id="{4953F319-D897-9140-A24A-690D86BF00D3}"/>
              </a:ext>
            </a:extLst>
          </p:cNvPr>
          <p:cNvSpPr/>
          <p:nvPr/>
        </p:nvSpPr>
        <p:spPr>
          <a:xfrm>
            <a:off x="2533800" y="2336575"/>
            <a:ext cx="978408" cy="48463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ight Arrow 9">
            <a:extLst>
              <a:ext uri="{FF2B5EF4-FFF2-40B4-BE49-F238E27FC236}">
                <a16:creationId xmlns:a16="http://schemas.microsoft.com/office/drawing/2014/main" id="{657D35F2-96C8-7C4D-9CD6-403EE4FBD42A}"/>
              </a:ext>
            </a:extLst>
          </p:cNvPr>
          <p:cNvSpPr/>
          <p:nvPr/>
        </p:nvSpPr>
        <p:spPr>
          <a:xfrm>
            <a:off x="5636576" y="2336575"/>
            <a:ext cx="978408" cy="484632"/>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27435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7" name="Rectangle 6">
            <a:extLst>
              <a:ext uri="{FF2B5EF4-FFF2-40B4-BE49-F238E27FC236}">
                <a16:creationId xmlns:a16="http://schemas.microsoft.com/office/drawing/2014/main" id="{CDEBBB19-177F-0346-B73A-3AE647575DF8}"/>
              </a:ext>
            </a:extLst>
          </p:cNvPr>
          <p:cNvSpPr/>
          <p:nvPr/>
        </p:nvSpPr>
        <p:spPr>
          <a:xfrm>
            <a:off x="8286750" y="4100513"/>
            <a:ext cx="588063" cy="7867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Align Objects</a:t>
            </a:r>
            <a:endParaRPr dirty="0"/>
          </a:p>
        </p:txBody>
      </p:sp>
      <p:sp>
        <p:nvSpPr>
          <p:cNvPr id="2" name="Content Placeholder 1">
            <a:extLst>
              <a:ext uri="{FF2B5EF4-FFF2-40B4-BE49-F238E27FC236}">
                <a16:creationId xmlns:a16="http://schemas.microsoft.com/office/drawing/2014/main" id="{21D2E311-3113-F84C-B04A-D37E050D014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ECCAAE7-C125-7E4A-AB01-C0063A4AD776}"/>
              </a:ext>
            </a:extLst>
          </p:cNvPr>
          <p:cNvPicPr>
            <a:picLocks noChangeAspect="1"/>
          </p:cNvPicPr>
          <p:nvPr/>
        </p:nvPicPr>
        <p:blipFill>
          <a:blip r:embed="rId3"/>
          <a:stretch>
            <a:fillRect/>
          </a:stretch>
        </p:blipFill>
        <p:spPr>
          <a:xfrm>
            <a:off x="891540" y="826374"/>
            <a:ext cx="5049735" cy="3337560"/>
          </a:xfrm>
          <a:prstGeom prst="rect">
            <a:avLst/>
          </a:prstGeom>
        </p:spPr>
      </p:pic>
      <p:sp>
        <p:nvSpPr>
          <p:cNvPr id="8" name="TextBox 7">
            <a:extLst>
              <a:ext uri="{FF2B5EF4-FFF2-40B4-BE49-F238E27FC236}">
                <a16:creationId xmlns:a16="http://schemas.microsoft.com/office/drawing/2014/main" id="{37FC887E-1985-FC4A-B5BA-01B7F7CEE82C}"/>
              </a:ext>
            </a:extLst>
          </p:cNvPr>
          <p:cNvSpPr txBox="1"/>
          <p:nvPr/>
        </p:nvSpPr>
        <p:spPr>
          <a:xfrm>
            <a:off x="5941275" y="1861987"/>
            <a:ext cx="3152536" cy="2677656"/>
          </a:xfrm>
          <a:prstGeom prst="rect">
            <a:avLst/>
          </a:prstGeom>
          <a:noFill/>
        </p:spPr>
        <p:txBody>
          <a:bodyPr wrap="square" rtlCol="0">
            <a:spAutoFit/>
          </a:bodyPr>
          <a:lstStyle/>
          <a:p>
            <a:r>
              <a:rPr lang="en-US" sz="2800" dirty="0">
                <a:solidFill>
                  <a:srgbClr val="434343"/>
                </a:solidFill>
              </a:rPr>
              <a:t>One cannot </a:t>
            </a:r>
          </a:p>
          <a:p>
            <a:r>
              <a:rPr lang="en-US" sz="2800" dirty="0">
                <a:solidFill>
                  <a:srgbClr val="434343"/>
                </a:solidFill>
              </a:rPr>
              <a:t>think well,</a:t>
            </a:r>
          </a:p>
          <a:p>
            <a:r>
              <a:rPr lang="en-US" sz="2800" dirty="0">
                <a:solidFill>
                  <a:srgbClr val="434343"/>
                </a:solidFill>
              </a:rPr>
              <a:t>love well,</a:t>
            </a:r>
          </a:p>
          <a:p>
            <a:r>
              <a:rPr lang="en-US" sz="2800" dirty="0">
                <a:solidFill>
                  <a:srgbClr val="434343"/>
                </a:solidFill>
              </a:rPr>
              <a:t>sleep well,</a:t>
            </a:r>
          </a:p>
          <a:p>
            <a:r>
              <a:rPr lang="en-US" sz="2800" dirty="0">
                <a:solidFill>
                  <a:srgbClr val="434343"/>
                </a:solidFill>
              </a:rPr>
              <a:t>if one has not</a:t>
            </a:r>
          </a:p>
          <a:p>
            <a:r>
              <a:rPr lang="en-US" sz="2800" dirty="0">
                <a:solidFill>
                  <a:srgbClr val="434343"/>
                </a:solidFill>
              </a:rPr>
              <a:t>dined well.</a:t>
            </a:r>
            <a:endParaRPr lang="en-US" sz="1800" dirty="0">
              <a:solidFill>
                <a:srgbClr val="434343"/>
              </a:solidFill>
            </a:endParaRPr>
          </a:p>
        </p:txBody>
      </p:sp>
      <p:sp>
        <p:nvSpPr>
          <p:cNvPr id="9" name="TextBox 8">
            <a:extLst>
              <a:ext uri="{FF2B5EF4-FFF2-40B4-BE49-F238E27FC236}">
                <a16:creationId xmlns:a16="http://schemas.microsoft.com/office/drawing/2014/main" id="{AF0AFFCB-6468-E34C-AA7F-8200F9B8F211}"/>
              </a:ext>
            </a:extLst>
          </p:cNvPr>
          <p:cNvSpPr txBox="1"/>
          <p:nvPr/>
        </p:nvSpPr>
        <p:spPr>
          <a:xfrm>
            <a:off x="4365007" y="4339222"/>
            <a:ext cx="3152536" cy="461665"/>
          </a:xfrm>
          <a:prstGeom prst="rect">
            <a:avLst/>
          </a:prstGeom>
          <a:noFill/>
        </p:spPr>
        <p:txBody>
          <a:bodyPr wrap="square" rtlCol="0">
            <a:spAutoFit/>
          </a:bodyPr>
          <a:lstStyle/>
          <a:p>
            <a:pPr algn="r"/>
            <a:r>
              <a:rPr lang="en-US" sz="2400" dirty="0">
                <a:solidFill>
                  <a:srgbClr val="434343"/>
                </a:solidFill>
              </a:rPr>
              <a:t>Virginia Wolf</a:t>
            </a:r>
            <a:endParaRPr lang="en-US" sz="1800" dirty="0">
              <a:solidFill>
                <a:srgbClr val="434343"/>
              </a:solidFill>
            </a:endParaRPr>
          </a:p>
        </p:txBody>
      </p:sp>
    </p:spTree>
    <p:extLst>
      <p:ext uri="{BB962C8B-B14F-4D97-AF65-F5344CB8AC3E}">
        <p14:creationId xmlns:p14="http://schemas.microsoft.com/office/powerpoint/2010/main" val="4049727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6" name="Rectangle 5">
            <a:extLst>
              <a:ext uri="{FF2B5EF4-FFF2-40B4-BE49-F238E27FC236}">
                <a16:creationId xmlns:a16="http://schemas.microsoft.com/office/drawing/2014/main" id="{37A9BB02-66B7-3447-80B5-FB534A48C898}"/>
              </a:ext>
            </a:extLst>
          </p:cNvPr>
          <p:cNvSpPr/>
          <p:nvPr/>
        </p:nvSpPr>
        <p:spPr>
          <a:xfrm>
            <a:off x="8286750" y="4100513"/>
            <a:ext cx="588063" cy="7867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Align Objects</a:t>
            </a:r>
            <a:endParaRPr dirty="0"/>
          </a:p>
        </p:txBody>
      </p:sp>
      <p:sp>
        <p:nvSpPr>
          <p:cNvPr id="3" name="Content Placeholder 2">
            <a:extLst>
              <a:ext uri="{FF2B5EF4-FFF2-40B4-BE49-F238E27FC236}">
                <a16:creationId xmlns:a16="http://schemas.microsoft.com/office/drawing/2014/main" id="{748D2283-ADE4-3C45-B03D-A058459757B1}"/>
              </a:ext>
            </a:extLst>
          </p:cNvPr>
          <p:cNvSpPr>
            <a:spLocks noGrp="1"/>
          </p:cNvSpPr>
          <p:nvPr>
            <p:ph idx="1"/>
          </p:nvPr>
        </p:nvSpPr>
        <p:spPr/>
        <p:txBody>
          <a:bodyPr/>
          <a:lstStyle/>
          <a:p>
            <a:endParaRPr lang="en-US"/>
          </a:p>
        </p:txBody>
      </p:sp>
      <p:sp>
        <p:nvSpPr>
          <p:cNvPr id="2" name="TextBox 1">
            <a:extLst>
              <a:ext uri="{FF2B5EF4-FFF2-40B4-BE49-F238E27FC236}">
                <a16:creationId xmlns:a16="http://schemas.microsoft.com/office/drawing/2014/main" id="{7FEF322C-AA1D-764D-AAAD-66ACFBEE81F6}"/>
              </a:ext>
            </a:extLst>
          </p:cNvPr>
          <p:cNvSpPr txBox="1"/>
          <p:nvPr/>
        </p:nvSpPr>
        <p:spPr>
          <a:xfrm>
            <a:off x="5699762" y="1325882"/>
            <a:ext cx="3152536" cy="2677656"/>
          </a:xfrm>
          <a:prstGeom prst="rect">
            <a:avLst/>
          </a:prstGeom>
          <a:noFill/>
        </p:spPr>
        <p:txBody>
          <a:bodyPr wrap="square" rtlCol="0">
            <a:spAutoFit/>
          </a:bodyPr>
          <a:lstStyle/>
          <a:p>
            <a:r>
              <a:rPr lang="en-US" sz="2800" dirty="0">
                <a:solidFill>
                  <a:srgbClr val="434343"/>
                </a:solidFill>
              </a:rPr>
              <a:t>One cannot </a:t>
            </a:r>
          </a:p>
          <a:p>
            <a:r>
              <a:rPr lang="en-US" sz="2800" dirty="0">
                <a:solidFill>
                  <a:srgbClr val="434343"/>
                </a:solidFill>
              </a:rPr>
              <a:t>think well,</a:t>
            </a:r>
          </a:p>
          <a:p>
            <a:r>
              <a:rPr lang="en-US" sz="2800" dirty="0">
                <a:solidFill>
                  <a:srgbClr val="434343"/>
                </a:solidFill>
              </a:rPr>
              <a:t>love well,</a:t>
            </a:r>
          </a:p>
          <a:p>
            <a:r>
              <a:rPr lang="en-US" sz="2800" dirty="0">
                <a:solidFill>
                  <a:srgbClr val="434343"/>
                </a:solidFill>
              </a:rPr>
              <a:t>sleep well,</a:t>
            </a:r>
          </a:p>
          <a:p>
            <a:r>
              <a:rPr lang="en-US" sz="2800" dirty="0">
                <a:solidFill>
                  <a:srgbClr val="434343"/>
                </a:solidFill>
              </a:rPr>
              <a:t>if one has not</a:t>
            </a:r>
          </a:p>
          <a:p>
            <a:r>
              <a:rPr lang="en-US" sz="2800" dirty="0">
                <a:solidFill>
                  <a:srgbClr val="434343"/>
                </a:solidFill>
              </a:rPr>
              <a:t>dined well.</a:t>
            </a:r>
            <a:endParaRPr lang="en-US" sz="1800" dirty="0">
              <a:solidFill>
                <a:srgbClr val="434343"/>
              </a:solidFill>
            </a:endParaRPr>
          </a:p>
        </p:txBody>
      </p:sp>
      <p:pic>
        <p:nvPicPr>
          <p:cNvPr id="4" name="Picture 3">
            <a:extLst>
              <a:ext uri="{FF2B5EF4-FFF2-40B4-BE49-F238E27FC236}">
                <a16:creationId xmlns:a16="http://schemas.microsoft.com/office/drawing/2014/main" id="{1ECCAAE7-C125-7E4A-AB01-C0063A4AD776}"/>
              </a:ext>
            </a:extLst>
          </p:cNvPr>
          <p:cNvPicPr>
            <a:picLocks noChangeAspect="1"/>
          </p:cNvPicPr>
          <p:nvPr/>
        </p:nvPicPr>
        <p:blipFill>
          <a:blip r:embed="rId3"/>
          <a:stretch>
            <a:fillRect/>
          </a:stretch>
        </p:blipFill>
        <p:spPr>
          <a:xfrm>
            <a:off x="396514" y="1450785"/>
            <a:ext cx="5049735" cy="3337560"/>
          </a:xfrm>
          <a:prstGeom prst="rect">
            <a:avLst/>
          </a:prstGeom>
        </p:spPr>
      </p:pic>
      <p:grpSp>
        <p:nvGrpSpPr>
          <p:cNvPr id="12" name="Group 11">
            <a:extLst>
              <a:ext uri="{FF2B5EF4-FFF2-40B4-BE49-F238E27FC236}">
                <a16:creationId xmlns:a16="http://schemas.microsoft.com/office/drawing/2014/main" id="{10602151-84C5-8742-857B-1EAD832CC36C}"/>
              </a:ext>
            </a:extLst>
          </p:cNvPr>
          <p:cNvGrpSpPr/>
          <p:nvPr/>
        </p:nvGrpSpPr>
        <p:grpSpPr>
          <a:xfrm>
            <a:off x="17501" y="1104331"/>
            <a:ext cx="9144959" cy="4047181"/>
            <a:chOff x="17501" y="1104331"/>
            <a:chExt cx="9144959" cy="4047181"/>
          </a:xfrm>
        </p:grpSpPr>
        <p:sp>
          <p:nvSpPr>
            <p:cNvPr id="5" name="Rectangle 4">
              <a:extLst>
                <a:ext uri="{FF2B5EF4-FFF2-40B4-BE49-F238E27FC236}">
                  <a16:creationId xmlns:a16="http://schemas.microsoft.com/office/drawing/2014/main" id="{98FDE6DC-8A44-954E-B0F0-950878591FAA}"/>
                </a:ext>
              </a:extLst>
            </p:cNvPr>
            <p:cNvSpPr/>
            <p:nvPr/>
          </p:nvSpPr>
          <p:spPr>
            <a:xfrm>
              <a:off x="382506" y="1457201"/>
              <a:ext cx="8407494" cy="3328552"/>
            </a:xfrm>
            <a:prstGeom prst="rect">
              <a:avLst/>
            </a:prstGeom>
            <a:noFill/>
            <a:ln>
              <a:solidFill>
                <a:srgbClr val="3A9ED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60A050E-6C02-164E-9B9E-CF19F6CA9D3B}"/>
                </a:ext>
              </a:extLst>
            </p:cNvPr>
            <p:cNvCxnSpPr>
              <a:cxnSpLocks/>
            </p:cNvCxnSpPr>
            <p:nvPr/>
          </p:nvCxnSpPr>
          <p:spPr>
            <a:xfrm>
              <a:off x="8796700" y="2043113"/>
              <a:ext cx="365760" cy="0"/>
            </a:xfrm>
            <a:prstGeom prst="line">
              <a:avLst/>
            </a:prstGeom>
            <a:ln w="38100">
              <a:solidFill>
                <a:srgbClr val="3A9ED9"/>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A15124-27D3-E34D-B38D-C8AB3F49DD87}"/>
                </a:ext>
              </a:extLst>
            </p:cNvPr>
            <p:cNvCxnSpPr>
              <a:cxnSpLocks/>
            </p:cNvCxnSpPr>
            <p:nvPr/>
          </p:nvCxnSpPr>
          <p:spPr>
            <a:xfrm>
              <a:off x="5446748" y="2038348"/>
              <a:ext cx="365760" cy="0"/>
            </a:xfrm>
            <a:prstGeom prst="line">
              <a:avLst/>
            </a:prstGeom>
            <a:ln w="38100">
              <a:solidFill>
                <a:srgbClr val="3A9ED9"/>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43EA3DF-3284-0542-8C2D-5B64CFA2448E}"/>
                </a:ext>
              </a:extLst>
            </p:cNvPr>
            <p:cNvSpPr txBox="1"/>
            <p:nvPr/>
          </p:nvSpPr>
          <p:spPr>
            <a:xfrm>
              <a:off x="5486847" y="1728790"/>
              <a:ext cx="284052" cy="307777"/>
            </a:xfrm>
            <a:prstGeom prst="rect">
              <a:avLst/>
            </a:prstGeom>
            <a:noFill/>
          </p:spPr>
          <p:txBody>
            <a:bodyPr wrap="none" rtlCol="0">
              <a:spAutoFit/>
            </a:bodyPr>
            <a:lstStyle/>
            <a:p>
              <a:r>
                <a:rPr lang="en-US" dirty="0">
                  <a:solidFill>
                    <a:srgbClr val="3A9ED9"/>
                  </a:solidFill>
                </a:rPr>
                <a:t>d</a:t>
              </a:r>
            </a:p>
          </p:txBody>
        </p:sp>
        <p:sp>
          <p:nvSpPr>
            <p:cNvPr id="17" name="TextBox 16">
              <a:extLst>
                <a:ext uri="{FF2B5EF4-FFF2-40B4-BE49-F238E27FC236}">
                  <a16:creationId xmlns:a16="http://schemas.microsoft.com/office/drawing/2014/main" id="{E904DDEC-F975-FF47-ABE7-FEF29A2D8F8C}"/>
                </a:ext>
              </a:extLst>
            </p:cNvPr>
            <p:cNvSpPr txBox="1"/>
            <p:nvPr/>
          </p:nvSpPr>
          <p:spPr>
            <a:xfrm>
              <a:off x="8811081" y="1724028"/>
              <a:ext cx="284052" cy="307777"/>
            </a:xfrm>
            <a:prstGeom prst="rect">
              <a:avLst/>
            </a:prstGeom>
            <a:noFill/>
          </p:spPr>
          <p:txBody>
            <a:bodyPr wrap="none" rtlCol="0">
              <a:spAutoFit/>
            </a:bodyPr>
            <a:lstStyle/>
            <a:p>
              <a:r>
                <a:rPr lang="en-US" dirty="0">
                  <a:solidFill>
                    <a:srgbClr val="3A9ED9"/>
                  </a:solidFill>
                </a:rPr>
                <a:t>d</a:t>
              </a:r>
            </a:p>
          </p:txBody>
        </p:sp>
        <p:cxnSp>
          <p:nvCxnSpPr>
            <p:cNvPr id="18" name="Straight Connector 17">
              <a:extLst>
                <a:ext uri="{FF2B5EF4-FFF2-40B4-BE49-F238E27FC236}">
                  <a16:creationId xmlns:a16="http://schemas.microsoft.com/office/drawing/2014/main" id="{C51E18A2-DAC2-6446-B3C0-1CD54B2D3187}"/>
                </a:ext>
              </a:extLst>
            </p:cNvPr>
            <p:cNvCxnSpPr>
              <a:cxnSpLocks/>
            </p:cNvCxnSpPr>
            <p:nvPr/>
          </p:nvCxnSpPr>
          <p:spPr>
            <a:xfrm rot="5400000">
              <a:off x="5745456" y="1287211"/>
              <a:ext cx="365760" cy="0"/>
            </a:xfrm>
            <a:prstGeom prst="line">
              <a:avLst/>
            </a:prstGeom>
            <a:ln w="38100">
              <a:solidFill>
                <a:srgbClr val="3A9ED9"/>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43AF927-94A0-AA44-B069-C31105E032A9}"/>
                </a:ext>
              </a:extLst>
            </p:cNvPr>
            <p:cNvCxnSpPr>
              <a:cxnSpLocks/>
            </p:cNvCxnSpPr>
            <p:nvPr/>
          </p:nvCxnSpPr>
          <p:spPr>
            <a:xfrm>
              <a:off x="17501" y="2195513"/>
              <a:ext cx="365760" cy="0"/>
            </a:xfrm>
            <a:prstGeom prst="line">
              <a:avLst/>
            </a:prstGeom>
            <a:ln w="38100">
              <a:solidFill>
                <a:srgbClr val="3A9ED9"/>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45EB839-FC87-7D4B-AB1B-28F78A834195}"/>
                </a:ext>
              </a:extLst>
            </p:cNvPr>
            <p:cNvSpPr txBox="1"/>
            <p:nvPr/>
          </p:nvSpPr>
          <p:spPr>
            <a:xfrm>
              <a:off x="62362" y="1876428"/>
              <a:ext cx="284052" cy="307777"/>
            </a:xfrm>
            <a:prstGeom prst="rect">
              <a:avLst/>
            </a:prstGeom>
            <a:noFill/>
          </p:spPr>
          <p:txBody>
            <a:bodyPr wrap="none" rtlCol="0">
              <a:spAutoFit/>
            </a:bodyPr>
            <a:lstStyle/>
            <a:p>
              <a:r>
                <a:rPr lang="en-US" dirty="0">
                  <a:solidFill>
                    <a:srgbClr val="3A9ED9"/>
                  </a:solidFill>
                </a:rPr>
                <a:t>d</a:t>
              </a:r>
            </a:p>
          </p:txBody>
        </p:sp>
        <p:sp>
          <p:nvSpPr>
            <p:cNvPr id="21" name="TextBox 20">
              <a:extLst>
                <a:ext uri="{FF2B5EF4-FFF2-40B4-BE49-F238E27FC236}">
                  <a16:creationId xmlns:a16="http://schemas.microsoft.com/office/drawing/2014/main" id="{9A9743DE-69DD-2943-8268-0244D61C5687}"/>
                </a:ext>
              </a:extLst>
            </p:cNvPr>
            <p:cNvSpPr txBox="1"/>
            <p:nvPr/>
          </p:nvSpPr>
          <p:spPr>
            <a:xfrm>
              <a:off x="6015823" y="1104331"/>
              <a:ext cx="284052" cy="307777"/>
            </a:xfrm>
            <a:prstGeom prst="rect">
              <a:avLst/>
            </a:prstGeom>
            <a:noFill/>
          </p:spPr>
          <p:txBody>
            <a:bodyPr wrap="none" rtlCol="0">
              <a:spAutoFit/>
            </a:bodyPr>
            <a:lstStyle/>
            <a:p>
              <a:r>
                <a:rPr lang="en-US" dirty="0">
                  <a:solidFill>
                    <a:srgbClr val="3A9ED9"/>
                  </a:solidFill>
                </a:rPr>
                <a:t>d</a:t>
              </a:r>
            </a:p>
          </p:txBody>
        </p:sp>
        <p:cxnSp>
          <p:nvCxnSpPr>
            <p:cNvPr id="22" name="Straight Connector 21">
              <a:extLst>
                <a:ext uri="{FF2B5EF4-FFF2-40B4-BE49-F238E27FC236}">
                  <a16:creationId xmlns:a16="http://schemas.microsoft.com/office/drawing/2014/main" id="{7F9CFC8F-B39E-CC4A-8138-C7586174378A}"/>
                </a:ext>
              </a:extLst>
            </p:cNvPr>
            <p:cNvCxnSpPr>
              <a:cxnSpLocks/>
            </p:cNvCxnSpPr>
            <p:nvPr/>
          </p:nvCxnSpPr>
          <p:spPr>
            <a:xfrm rot="5400000">
              <a:off x="5897856" y="4968632"/>
              <a:ext cx="365760" cy="0"/>
            </a:xfrm>
            <a:prstGeom prst="line">
              <a:avLst/>
            </a:prstGeom>
            <a:ln w="38100">
              <a:solidFill>
                <a:srgbClr val="3A9ED9"/>
              </a:solidFill>
              <a:prstDash val="sys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729E08-4C70-BE48-8F08-BFC7ECEF22E4}"/>
                </a:ext>
              </a:extLst>
            </p:cNvPr>
            <p:cNvSpPr txBox="1"/>
            <p:nvPr/>
          </p:nvSpPr>
          <p:spPr>
            <a:xfrm>
              <a:off x="6168223" y="4814328"/>
              <a:ext cx="284052" cy="307777"/>
            </a:xfrm>
            <a:prstGeom prst="rect">
              <a:avLst/>
            </a:prstGeom>
            <a:noFill/>
          </p:spPr>
          <p:txBody>
            <a:bodyPr wrap="none" rtlCol="0">
              <a:spAutoFit/>
            </a:bodyPr>
            <a:lstStyle/>
            <a:p>
              <a:r>
                <a:rPr lang="en-US" dirty="0">
                  <a:solidFill>
                    <a:srgbClr val="3A9ED9"/>
                  </a:solidFill>
                </a:rPr>
                <a:t>d</a:t>
              </a:r>
            </a:p>
          </p:txBody>
        </p:sp>
      </p:grpSp>
      <p:sp>
        <p:nvSpPr>
          <p:cNvPr id="24" name="TextBox 23">
            <a:extLst>
              <a:ext uri="{FF2B5EF4-FFF2-40B4-BE49-F238E27FC236}">
                <a16:creationId xmlns:a16="http://schemas.microsoft.com/office/drawing/2014/main" id="{B353EBE8-5E11-AF45-86BA-8662C6308354}"/>
              </a:ext>
            </a:extLst>
          </p:cNvPr>
          <p:cNvSpPr txBox="1"/>
          <p:nvPr/>
        </p:nvSpPr>
        <p:spPr>
          <a:xfrm>
            <a:off x="5699762" y="4441685"/>
            <a:ext cx="3152536" cy="461665"/>
          </a:xfrm>
          <a:prstGeom prst="rect">
            <a:avLst/>
          </a:prstGeom>
          <a:noFill/>
        </p:spPr>
        <p:txBody>
          <a:bodyPr wrap="square" rtlCol="0">
            <a:spAutoFit/>
          </a:bodyPr>
          <a:lstStyle/>
          <a:p>
            <a:pPr algn="r"/>
            <a:r>
              <a:rPr lang="en-US" sz="2400" dirty="0">
                <a:solidFill>
                  <a:srgbClr val="434343"/>
                </a:solidFill>
              </a:rPr>
              <a:t>Virginia Wolf</a:t>
            </a:r>
            <a:endParaRPr lang="en-US" sz="1800" dirty="0">
              <a:solidFill>
                <a:srgbClr val="434343"/>
              </a:solidFill>
            </a:endParaRPr>
          </a:p>
        </p:txBody>
      </p:sp>
    </p:spTree>
    <p:extLst>
      <p:ext uri="{BB962C8B-B14F-4D97-AF65-F5344CB8AC3E}">
        <p14:creationId xmlns:p14="http://schemas.microsoft.com/office/powerpoint/2010/main" val="116260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Simple</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Avoid too much text</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Avoid flashy 		animations and slide 	transitions</a:t>
            </a:r>
          </a:p>
        </p:txBody>
      </p:sp>
      <p:sp>
        <p:nvSpPr>
          <p:cNvPr id="2" name="Content Placeholder 1">
            <a:extLst>
              <a:ext uri="{FF2B5EF4-FFF2-40B4-BE49-F238E27FC236}">
                <a16:creationId xmlns:a16="http://schemas.microsoft.com/office/drawing/2014/main" id="{804AB79C-CAB9-804B-B7CD-B0038B667115}"/>
              </a:ext>
            </a:extLst>
          </p:cNvPr>
          <p:cNvSpPr>
            <a:spLocks noGrp="1"/>
          </p:cNvSpPr>
          <p:nvPr>
            <p:ph sz="half" idx="2"/>
          </p:nvPr>
        </p:nvSpPr>
        <p:spPr>
          <a:xfrm>
            <a:off x="3705088" y="1337716"/>
            <a:ext cx="3832302" cy="3150184"/>
          </a:xfrm>
        </p:spPr>
        <p:txBody>
          <a:bodyPr/>
          <a:lstStyle/>
          <a:p>
            <a:pPr marL="0" lvl="0" indent="-381000" defTabSz="914400">
              <a:spcBef>
                <a:spcPts val="0"/>
              </a:spcBef>
              <a:buClr>
                <a:srgbClr val="434343"/>
              </a:buClr>
              <a:buSzPts val="2400"/>
              <a:buFont typeface="Proxima Nova"/>
              <a:buChar char="●"/>
            </a:pPr>
            <a:r>
              <a:rPr lang="en-US" sz="2400" dirty="0">
                <a:solidFill>
                  <a:srgbClr val="434343"/>
                </a:solidFill>
                <a:latin typeface="Proxima Nova"/>
                <a:ea typeface="+mn-ea"/>
                <a:cs typeface="+mn-cs"/>
                <a:sym typeface="Proxima Nova"/>
              </a:rPr>
              <a:t>Align objects</a:t>
            </a:r>
          </a:p>
          <a:p>
            <a:pPr marL="0" lvl="0" indent="-381000" defTabSz="914400">
              <a:spcBef>
                <a:spcPts val="0"/>
              </a:spcBef>
              <a:buClr>
                <a:srgbClr val="434343"/>
              </a:buClr>
              <a:buSzPts val="2400"/>
              <a:buFont typeface="Proxima Nova"/>
              <a:buChar char="●"/>
            </a:pPr>
            <a:endParaRPr lang="en-US" sz="1400" dirty="0">
              <a:solidFill>
                <a:srgbClr val="434343"/>
              </a:solidFill>
              <a:latin typeface="Proxima Nova"/>
              <a:ea typeface="+mn-ea"/>
              <a:cs typeface="+mn-cs"/>
              <a:sym typeface="Proxima Nova"/>
            </a:endParaRPr>
          </a:p>
          <a:p>
            <a:pPr marL="0" lvl="0" indent="-381000" defTabSz="914400">
              <a:spcBef>
                <a:spcPts val="0"/>
              </a:spcBef>
              <a:buClr>
                <a:srgbClr val="434343"/>
              </a:buClr>
              <a:buSzPts val="2400"/>
              <a:buFont typeface="Proxima Nova"/>
              <a:buChar char="●"/>
            </a:pPr>
            <a:endParaRPr lang="en-US" sz="2400" dirty="0">
              <a:solidFill>
                <a:srgbClr val="434343"/>
              </a:solidFill>
              <a:latin typeface="Proxima Nova"/>
              <a:ea typeface="+mn-ea"/>
              <a:cs typeface="+mn-cs"/>
              <a:sym typeface="Proxima Nova"/>
            </a:endParaRPr>
          </a:p>
          <a:p>
            <a:pPr marL="0" lvl="0" indent="-381000" defTabSz="914400">
              <a:spcBef>
                <a:spcPts val="0"/>
              </a:spcBef>
              <a:buClr>
                <a:srgbClr val="434343"/>
              </a:buClr>
              <a:buSzPts val="2400"/>
              <a:buFont typeface="Proxima Nova"/>
              <a:buChar char="●"/>
            </a:pPr>
            <a:r>
              <a:rPr lang="en-US" sz="2400" dirty="0" err="1">
                <a:solidFill>
                  <a:srgbClr val="434343"/>
                </a:solidFill>
                <a:latin typeface="Proxima Nova"/>
                <a:ea typeface="+mn-ea"/>
                <a:cs typeface="+mn-cs"/>
                <a:sym typeface="Proxima Nova"/>
              </a:rPr>
              <a:t>Speelchek</a:t>
            </a:r>
            <a:endParaRPr lang="en-US" sz="2400" dirty="0">
              <a:solidFill>
                <a:srgbClr val="434343"/>
              </a:solidFill>
              <a:latin typeface="Gill Sans MT" panose="020B0502020104020203"/>
              <a:ea typeface="+mn-ea"/>
              <a:cs typeface="+mn-cs"/>
            </a:endParaRPr>
          </a:p>
          <a:p>
            <a:pPr marL="0" lvl="0" indent="-381000" defTabSz="914400">
              <a:spcBef>
                <a:spcPts val="0"/>
              </a:spcBef>
              <a:buClr>
                <a:srgbClr val="434343"/>
              </a:buClr>
              <a:buSzPts val="2400"/>
              <a:buFont typeface="Proxima Nova"/>
              <a:buChar char="●"/>
            </a:pPr>
            <a:endParaRPr lang="en-US" sz="2400" dirty="0">
              <a:solidFill>
                <a:srgbClr val="434343"/>
              </a:solidFill>
              <a:latin typeface="Proxima Nova"/>
              <a:ea typeface="+mn-ea"/>
              <a:cs typeface="+mn-cs"/>
              <a:sym typeface="Proxima Nova"/>
            </a:endParaRPr>
          </a:p>
          <a:p>
            <a:pPr marL="0" lvl="0" indent="-381000" defTabSz="914400">
              <a:spcBef>
                <a:spcPts val="0"/>
              </a:spcBef>
              <a:buClr>
                <a:srgbClr val="434343"/>
              </a:buClr>
              <a:buSzPts val="2400"/>
              <a:buFont typeface="Proxima Nova"/>
              <a:buChar char="●"/>
            </a:pPr>
            <a:endParaRPr lang="en-US" sz="1400" dirty="0">
              <a:solidFill>
                <a:srgbClr val="434343"/>
              </a:solidFill>
              <a:latin typeface="Proxima Nova"/>
              <a:ea typeface="+mn-ea"/>
              <a:cs typeface="+mn-cs"/>
              <a:sym typeface="Proxima Nova"/>
            </a:endParaRPr>
          </a:p>
          <a:p>
            <a:pPr marL="0" lvl="0" indent="-381000" defTabSz="914400">
              <a:spcBef>
                <a:spcPts val="0"/>
              </a:spcBef>
              <a:buClr>
                <a:srgbClr val="434343"/>
              </a:buClr>
              <a:buSzPts val="2400"/>
              <a:buFont typeface="Proxima Nova"/>
              <a:buChar char="●"/>
            </a:pPr>
            <a:r>
              <a:rPr lang="en-US" sz="2400" dirty="0">
                <a:solidFill>
                  <a:srgbClr val="434343"/>
                </a:solidFill>
                <a:latin typeface="Proxima Nova"/>
                <a:ea typeface="+mn-ea"/>
                <a:cs typeface="+mn-cs"/>
                <a:sym typeface="Proxima Nova"/>
              </a:rPr>
              <a:t>1-2 slides per minute</a:t>
            </a:r>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Slides Summary</a:t>
            </a:r>
            <a:endParaRPr dirty="0"/>
          </a:p>
        </p:txBody>
      </p:sp>
    </p:spTree>
    <p:extLst>
      <p:ext uri="{BB962C8B-B14F-4D97-AF65-F5344CB8AC3E}">
        <p14:creationId xmlns:p14="http://schemas.microsoft.com/office/powerpoint/2010/main" val="29986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uiExpand="1" build="p"/>
      <p:bldP spid="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rgbClr val="3A9ED9"/>
                </a:solidFill>
                <a:latin typeface="Proxima Nova"/>
                <a:ea typeface="Proxima Nova"/>
                <a:cs typeface="Proxima Nova"/>
                <a:sym typeface="Proxima Nova"/>
              </a:rPr>
              <a:t>TEXT</a:t>
            </a:r>
            <a:endParaRPr dirty="0">
              <a:solidFill>
                <a:srgbClr val="3A9ED9"/>
              </a:solidFill>
            </a:endParaRPr>
          </a:p>
        </p:txBody>
      </p:sp>
      <p:sp>
        <p:nvSpPr>
          <p:cNvPr id="3" name="Subtitle 2">
            <a:extLst>
              <a:ext uri="{FF2B5EF4-FFF2-40B4-BE49-F238E27FC236}">
                <a16:creationId xmlns:a16="http://schemas.microsoft.com/office/drawing/2014/main" id="{3384DB70-CF15-B44D-86D7-3B9BCDF389D3}"/>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extLst>
      <p:ext uri="{BB962C8B-B14F-4D97-AF65-F5344CB8AC3E}">
        <p14:creationId xmlns:p14="http://schemas.microsoft.com/office/powerpoint/2010/main" val="1460119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Font Size</a:t>
            </a:r>
            <a:endParaRPr dirty="0"/>
          </a:p>
        </p:txBody>
      </p: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311700" y="1457200"/>
            <a:ext cx="8520599"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r>
              <a:rPr lang="en-US" sz="4000" dirty="0">
                <a:solidFill>
                  <a:srgbClr val="434343"/>
                </a:solidFill>
                <a:latin typeface="Proxima Nova"/>
                <a:ea typeface="Proxima Nova"/>
                <a:cs typeface="Proxima Nova"/>
                <a:sym typeface="Proxima Nova"/>
              </a:rPr>
              <a:t>40 point</a:t>
            </a:r>
          </a:p>
          <a:p>
            <a:pPr marL="76200" indent="0" algn="ctr">
              <a:buClr>
                <a:srgbClr val="434343"/>
              </a:buClr>
              <a:buSzPts val="2400"/>
            </a:pPr>
            <a:endParaRPr lang="en-US" sz="2400" dirty="0">
              <a:solidFill>
                <a:srgbClr val="434343"/>
              </a:solidFill>
              <a:latin typeface="Proxima Nova"/>
              <a:sym typeface="Proxima Nova"/>
            </a:endParaRPr>
          </a:p>
          <a:p>
            <a:pPr marL="76200" indent="0" algn="ctr">
              <a:buClr>
                <a:srgbClr val="434343"/>
              </a:buClr>
              <a:buSzPts val="2400"/>
            </a:pPr>
            <a:r>
              <a:rPr lang="en-US" sz="3000" dirty="0">
                <a:solidFill>
                  <a:srgbClr val="434343"/>
                </a:solidFill>
                <a:latin typeface="Proxima Nova"/>
                <a:sym typeface="Proxima Nova"/>
              </a:rPr>
              <a:t>30 point</a:t>
            </a:r>
          </a:p>
          <a:p>
            <a:pPr marL="76200" indent="0" algn="ctr">
              <a:buClr>
                <a:srgbClr val="434343"/>
              </a:buClr>
              <a:buSzPts val="2400"/>
            </a:pPr>
            <a:endParaRPr lang="en-US" sz="2400" dirty="0">
              <a:solidFill>
                <a:srgbClr val="434343"/>
              </a:solidFill>
              <a:latin typeface="Proxima Nova"/>
              <a:sym typeface="Proxima Nova"/>
            </a:endParaRPr>
          </a:p>
          <a:p>
            <a:pPr marL="76200" indent="0" algn="ctr">
              <a:buClr>
                <a:srgbClr val="434343"/>
              </a:buClr>
              <a:buSzPts val="2400"/>
            </a:pPr>
            <a:r>
              <a:rPr lang="en-US" sz="2000" dirty="0">
                <a:solidFill>
                  <a:srgbClr val="434343"/>
                </a:solidFill>
                <a:latin typeface="Proxima Nova"/>
                <a:sym typeface="Proxima Nova"/>
              </a:rPr>
              <a:t>20 point</a:t>
            </a:r>
          </a:p>
          <a:p>
            <a:pPr marL="76200" indent="0" algn="ctr">
              <a:buClr>
                <a:srgbClr val="434343"/>
              </a:buClr>
              <a:buSzPts val="2400"/>
            </a:pPr>
            <a:endParaRPr lang="en-US" sz="2400" dirty="0">
              <a:solidFill>
                <a:srgbClr val="434343"/>
              </a:solidFill>
              <a:latin typeface="Proxima Nova"/>
              <a:sym typeface="Proxima Nova"/>
            </a:endParaRPr>
          </a:p>
          <a:p>
            <a:pPr marL="76200" indent="0" algn="ctr">
              <a:buClr>
                <a:srgbClr val="434343"/>
              </a:buClr>
              <a:buSzPts val="2400"/>
            </a:pPr>
            <a:r>
              <a:rPr lang="en-US" sz="1000" dirty="0">
                <a:solidFill>
                  <a:srgbClr val="434343"/>
                </a:solidFill>
                <a:latin typeface="Proxima Nova"/>
                <a:sym typeface="Proxima Nova"/>
              </a:rPr>
              <a:t>10 point</a:t>
            </a:r>
          </a:p>
        </p:txBody>
      </p:sp>
    </p:spTree>
    <p:extLst>
      <p:ext uri="{BB962C8B-B14F-4D97-AF65-F5344CB8AC3E}">
        <p14:creationId xmlns:p14="http://schemas.microsoft.com/office/powerpoint/2010/main" val="2928885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Contrast</a:t>
            </a:r>
            <a:endParaRPr dirty="0"/>
          </a:p>
        </p:txBody>
      </p: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311700" y="1457200"/>
            <a:ext cx="8520599"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buClr>
                <a:srgbClr val="434343"/>
              </a:buClr>
              <a:buSzPts val="2400"/>
            </a:pPr>
            <a:endParaRPr lang="en-US" sz="2400" dirty="0">
              <a:solidFill>
                <a:srgbClr val="434343"/>
              </a:solidFill>
              <a:latin typeface="Proxima Nova"/>
              <a:sym typeface="Proxima Nova"/>
            </a:endParaRPr>
          </a:p>
        </p:txBody>
      </p:sp>
      <p:sp>
        <p:nvSpPr>
          <p:cNvPr id="6" name="Rectangle 5">
            <a:extLst>
              <a:ext uri="{FF2B5EF4-FFF2-40B4-BE49-F238E27FC236}">
                <a16:creationId xmlns:a16="http://schemas.microsoft.com/office/drawing/2014/main" id="{0AC19289-F886-154A-838A-8099613373F3}"/>
              </a:ext>
            </a:extLst>
          </p:cNvPr>
          <p:cNvSpPr/>
          <p:nvPr/>
        </p:nvSpPr>
        <p:spPr>
          <a:xfrm>
            <a:off x="1143000" y="1452110"/>
            <a:ext cx="3297180" cy="134824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Light" panose="020F0302020204030204"/>
                <a:ea typeface="+mn-ea"/>
                <a:cs typeface="+mn-cs"/>
              </a:rPr>
              <a:t>YELLOW TEXT</a:t>
            </a:r>
          </a:p>
        </p:txBody>
      </p:sp>
      <p:sp>
        <p:nvSpPr>
          <p:cNvPr id="7" name="Rectangle 6">
            <a:extLst>
              <a:ext uri="{FF2B5EF4-FFF2-40B4-BE49-F238E27FC236}">
                <a16:creationId xmlns:a16="http://schemas.microsoft.com/office/drawing/2014/main" id="{7C0E0797-9DAF-E441-AC1B-08A180B9B024}"/>
              </a:ext>
            </a:extLst>
          </p:cNvPr>
          <p:cNvSpPr/>
          <p:nvPr/>
        </p:nvSpPr>
        <p:spPr>
          <a:xfrm>
            <a:off x="4439085" y="1451002"/>
            <a:ext cx="3297180" cy="134824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2060"/>
                </a:solidFill>
                <a:effectLst/>
                <a:uLnTx/>
                <a:uFillTx/>
                <a:latin typeface="Calibri Light" panose="020F0302020204030204"/>
                <a:ea typeface="+mn-ea"/>
                <a:cs typeface="+mn-cs"/>
              </a:rPr>
              <a:t>BLUE TEXT</a:t>
            </a:r>
          </a:p>
        </p:txBody>
      </p:sp>
      <p:grpSp>
        <p:nvGrpSpPr>
          <p:cNvPr id="8" name="Group 7">
            <a:extLst>
              <a:ext uri="{FF2B5EF4-FFF2-40B4-BE49-F238E27FC236}">
                <a16:creationId xmlns:a16="http://schemas.microsoft.com/office/drawing/2014/main" id="{A86B7744-DAF8-814E-9218-A13E11F31696}"/>
              </a:ext>
            </a:extLst>
          </p:cNvPr>
          <p:cNvGrpSpPr/>
          <p:nvPr/>
        </p:nvGrpSpPr>
        <p:grpSpPr>
          <a:xfrm>
            <a:off x="1134649" y="2775467"/>
            <a:ext cx="6593265" cy="1349348"/>
            <a:chOff x="1134649" y="2775467"/>
            <a:chExt cx="6593265" cy="1349348"/>
          </a:xfrm>
        </p:grpSpPr>
        <p:sp>
          <p:nvSpPr>
            <p:cNvPr id="9" name="Rectangle 8">
              <a:extLst>
                <a:ext uri="{FF2B5EF4-FFF2-40B4-BE49-F238E27FC236}">
                  <a16:creationId xmlns:a16="http://schemas.microsoft.com/office/drawing/2014/main" id="{F91E8D22-E00A-6042-B2FD-590C98610371}"/>
                </a:ext>
              </a:extLst>
            </p:cNvPr>
            <p:cNvSpPr/>
            <p:nvPr/>
          </p:nvSpPr>
          <p:spPr>
            <a:xfrm>
              <a:off x="1134649" y="2776575"/>
              <a:ext cx="3297180" cy="134824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00"/>
                  </a:solidFill>
                  <a:effectLst/>
                  <a:uLnTx/>
                  <a:uFillTx/>
                  <a:latin typeface="Calibri Light" panose="020F0302020204030204"/>
                  <a:ea typeface="+mn-ea"/>
                  <a:cs typeface="+mn-cs"/>
                </a:rPr>
                <a:t>YELLOW TEXT</a:t>
              </a:r>
            </a:p>
          </p:txBody>
        </p:sp>
        <p:sp>
          <p:nvSpPr>
            <p:cNvPr id="10" name="Rectangle 9">
              <a:extLst>
                <a:ext uri="{FF2B5EF4-FFF2-40B4-BE49-F238E27FC236}">
                  <a16:creationId xmlns:a16="http://schemas.microsoft.com/office/drawing/2014/main" id="{2F07C953-7240-9A4C-A231-BF5B7A35DE2E}"/>
                </a:ext>
              </a:extLst>
            </p:cNvPr>
            <p:cNvSpPr/>
            <p:nvPr/>
          </p:nvSpPr>
          <p:spPr>
            <a:xfrm>
              <a:off x="4430734" y="2775467"/>
              <a:ext cx="3297180" cy="1348240"/>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2060"/>
                  </a:solidFill>
                  <a:effectLst/>
                  <a:uLnTx/>
                  <a:uFillTx/>
                  <a:latin typeface="Calibri Light" panose="020F0302020204030204"/>
                  <a:ea typeface="+mn-ea"/>
                  <a:cs typeface="+mn-cs"/>
                </a:rPr>
                <a:t>BLUE TEXT</a:t>
              </a:r>
            </a:p>
          </p:txBody>
        </p:sp>
      </p:grpSp>
    </p:spTree>
    <p:extLst>
      <p:ext uri="{BB962C8B-B14F-4D97-AF65-F5344CB8AC3E}">
        <p14:creationId xmlns:p14="http://schemas.microsoft.com/office/powerpoint/2010/main" val="198358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Avoid Gradients</a:t>
            </a:r>
            <a:endParaRPr dirty="0"/>
          </a:p>
        </p:txBody>
      </p:sp>
      <p:sp>
        <p:nvSpPr>
          <p:cNvPr id="12" name="Google Shape;92;p17">
            <a:extLst>
              <a:ext uri="{FF2B5EF4-FFF2-40B4-BE49-F238E27FC236}">
                <a16:creationId xmlns:a16="http://schemas.microsoft.com/office/drawing/2014/main" id="{FF6A969B-36C0-2B44-A188-2B7B30BD050E}"/>
              </a:ext>
            </a:extLst>
          </p:cNvPr>
          <p:cNvSpPr txBox="1">
            <a:spLocks/>
          </p:cNvSpPr>
          <p:nvPr/>
        </p:nvSpPr>
        <p:spPr>
          <a:xfrm>
            <a:off x="311700" y="1457200"/>
            <a:ext cx="8520599"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buClr>
                <a:srgbClr val="434343"/>
              </a:buClr>
              <a:buSzPts val="2400"/>
            </a:pPr>
            <a:endParaRPr lang="en-US" sz="2400" dirty="0">
              <a:solidFill>
                <a:schemeClr val="bg1">
                  <a:lumMod val="50000"/>
                </a:schemeClr>
              </a:solidFill>
              <a:latin typeface="Proxima Nova"/>
              <a:sym typeface="Proxima Nova"/>
            </a:endParaRPr>
          </a:p>
        </p:txBody>
      </p:sp>
      <p:sp>
        <p:nvSpPr>
          <p:cNvPr id="11" name="Rectangle 10">
            <a:extLst>
              <a:ext uri="{FF2B5EF4-FFF2-40B4-BE49-F238E27FC236}">
                <a16:creationId xmlns:a16="http://schemas.microsoft.com/office/drawing/2014/main" id="{94B79EE6-CFFF-5244-981D-48805F040A77}"/>
              </a:ext>
            </a:extLst>
          </p:cNvPr>
          <p:cNvSpPr/>
          <p:nvPr/>
        </p:nvSpPr>
        <p:spPr>
          <a:xfrm>
            <a:off x="1505415" y="1304800"/>
            <a:ext cx="5977053" cy="2286000"/>
          </a:xfrm>
          <a:prstGeom prst="rect">
            <a:avLst/>
          </a:prstGeom>
          <a:gradFill flip="none" rotWithShape="1">
            <a:gsLst>
              <a:gs pos="0">
                <a:schemeClr val="tx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50561E-2A25-DC45-92B4-D3F9E3D76E31}"/>
              </a:ext>
            </a:extLst>
          </p:cNvPr>
          <p:cNvSpPr/>
          <p:nvPr/>
        </p:nvSpPr>
        <p:spPr>
          <a:xfrm>
            <a:off x="1659301" y="2266238"/>
            <a:ext cx="5669280"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223BC4-39D5-1C46-B6C2-7B64D83B7D76}"/>
              </a:ext>
            </a:extLst>
          </p:cNvPr>
          <p:cNvSpPr/>
          <p:nvPr/>
        </p:nvSpPr>
        <p:spPr>
          <a:xfrm>
            <a:off x="1659301" y="2678912"/>
            <a:ext cx="566928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lumMod val="75000"/>
                  </a:schemeClr>
                </a:solidFill>
              </a:rPr>
              <a:t>THE TEXT CANNOT BE EASILY READ ACROSS ALL COLORS</a:t>
            </a:r>
          </a:p>
        </p:txBody>
      </p:sp>
    </p:spTree>
    <p:extLst>
      <p:ext uri="{BB962C8B-B14F-4D97-AF65-F5344CB8AC3E}">
        <p14:creationId xmlns:p14="http://schemas.microsoft.com/office/powerpoint/2010/main" val="46935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Agenda</a:t>
            </a:r>
            <a:endParaRPr dirty="0"/>
          </a:p>
        </p:txBody>
      </p:sp>
      <p:pic>
        <p:nvPicPr>
          <p:cNvPr id="7" name="Picture 6" descr="A close up of a device&#10;&#10;Description automatically generated">
            <a:extLst>
              <a:ext uri="{FF2B5EF4-FFF2-40B4-BE49-F238E27FC236}">
                <a16:creationId xmlns:a16="http://schemas.microsoft.com/office/drawing/2014/main" id="{A69433A4-6495-4E44-BDFC-3B160FE30D48}"/>
              </a:ext>
            </a:extLst>
          </p:cNvPr>
          <p:cNvPicPr>
            <a:picLocks noChangeAspect="1"/>
          </p:cNvPicPr>
          <p:nvPr/>
        </p:nvPicPr>
        <p:blipFill>
          <a:blip r:embed="rId3"/>
          <a:stretch>
            <a:fillRect/>
          </a:stretch>
        </p:blipFill>
        <p:spPr>
          <a:xfrm>
            <a:off x="4074521" y="1156552"/>
            <a:ext cx="1304433" cy="1405791"/>
          </a:xfrm>
          <a:prstGeom prst="rect">
            <a:avLst/>
          </a:prstGeom>
        </p:spPr>
      </p:pic>
      <p:pic>
        <p:nvPicPr>
          <p:cNvPr id="3" name="Content Placeholder 2" descr="A close up of a logo&#10;&#10;Description automatically generated">
            <a:extLst>
              <a:ext uri="{FF2B5EF4-FFF2-40B4-BE49-F238E27FC236}">
                <a16:creationId xmlns:a16="http://schemas.microsoft.com/office/drawing/2014/main" id="{6F04E3C7-9598-0E47-819B-7928606FFCA7}"/>
              </a:ext>
            </a:extLst>
          </p:cNvPr>
          <p:cNvPicPr>
            <a:picLocks noGrp="1" noChangeAspect="1"/>
          </p:cNvPicPr>
          <p:nvPr>
            <p:ph idx="1"/>
          </p:nvPr>
        </p:nvPicPr>
        <p:blipFill>
          <a:blip r:embed="rId4"/>
          <a:stretch>
            <a:fillRect/>
          </a:stretch>
        </p:blipFill>
        <p:spPr>
          <a:xfrm>
            <a:off x="1370408" y="1156552"/>
            <a:ext cx="1997631" cy="1539576"/>
          </a:xfrm>
          <a:prstGeom prst="rect">
            <a:avLst/>
          </a:prstGeom>
          <a:noFill/>
          <a:ln>
            <a:noFill/>
          </a:ln>
        </p:spPr>
      </p:pic>
      <p:pic>
        <p:nvPicPr>
          <p:cNvPr id="19" name="Picture 18" descr="A close up of a logo&#10;&#10;Description automatically generated">
            <a:extLst>
              <a:ext uri="{FF2B5EF4-FFF2-40B4-BE49-F238E27FC236}">
                <a16:creationId xmlns:a16="http://schemas.microsoft.com/office/drawing/2014/main" id="{486B8213-5751-A645-841A-58F6304F80E3}"/>
              </a:ext>
            </a:extLst>
          </p:cNvPr>
          <p:cNvPicPr>
            <a:picLocks noChangeAspect="1"/>
          </p:cNvPicPr>
          <p:nvPr/>
        </p:nvPicPr>
        <p:blipFill>
          <a:blip r:embed="rId5"/>
          <a:stretch>
            <a:fillRect/>
          </a:stretch>
        </p:blipFill>
        <p:spPr>
          <a:xfrm>
            <a:off x="6286500" y="1202244"/>
            <a:ext cx="1352710" cy="1220380"/>
          </a:xfrm>
          <a:prstGeom prst="rect">
            <a:avLst/>
          </a:prstGeom>
        </p:spPr>
      </p:pic>
      <p:sp>
        <p:nvSpPr>
          <p:cNvPr id="22" name="TextBox 21">
            <a:extLst>
              <a:ext uri="{FF2B5EF4-FFF2-40B4-BE49-F238E27FC236}">
                <a16:creationId xmlns:a16="http://schemas.microsoft.com/office/drawing/2014/main" id="{C1FECFE0-2DC4-D542-B7EF-C627938E3CFA}"/>
              </a:ext>
            </a:extLst>
          </p:cNvPr>
          <p:cNvSpPr txBox="1"/>
          <p:nvPr/>
        </p:nvSpPr>
        <p:spPr>
          <a:xfrm>
            <a:off x="1661160" y="2465070"/>
            <a:ext cx="970137" cy="369332"/>
          </a:xfrm>
          <a:prstGeom prst="rect">
            <a:avLst/>
          </a:prstGeom>
          <a:noFill/>
        </p:spPr>
        <p:txBody>
          <a:bodyPr wrap="none" rtlCol="0">
            <a:spAutoFit/>
          </a:bodyPr>
          <a:lstStyle/>
          <a:p>
            <a:r>
              <a:rPr lang="en-US" dirty="0"/>
              <a:t>Content</a:t>
            </a:r>
          </a:p>
        </p:txBody>
      </p:sp>
      <p:sp>
        <p:nvSpPr>
          <p:cNvPr id="25" name="TextBox 24">
            <a:extLst>
              <a:ext uri="{FF2B5EF4-FFF2-40B4-BE49-F238E27FC236}">
                <a16:creationId xmlns:a16="http://schemas.microsoft.com/office/drawing/2014/main" id="{DE832922-A88F-F741-8069-A4277B8ED5D7}"/>
              </a:ext>
            </a:extLst>
          </p:cNvPr>
          <p:cNvSpPr txBox="1"/>
          <p:nvPr/>
        </p:nvSpPr>
        <p:spPr>
          <a:xfrm>
            <a:off x="4404360" y="2465070"/>
            <a:ext cx="708848" cy="369332"/>
          </a:xfrm>
          <a:prstGeom prst="rect">
            <a:avLst/>
          </a:prstGeom>
          <a:noFill/>
        </p:spPr>
        <p:txBody>
          <a:bodyPr wrap="none" rtlCol="0">
            <a:spAutoFit/>
          </a:bodyPr>
          <a:lstStyle/>
          <a:p>
            <a:r>
              <a:rPr lang="en-US" dirty="0"/>
              <a:t>Slides</a:t>
            </a:r>
          </a:p>
        </p:txBody>
      </p:sp>
      <p:sp>
        <p:nvSpPr>
          <p:cNvPr id="26" name="TextBox 25">
            <a:extLst>
              <a:ext uri="{FF2B5EF4-FFF2-40B4-BE49-F238E27FC236}">
                <a16:creationId xmlns:a16="http://schemas.microsoft.com/office/drawing/2014/main" id="{F3B7E9E6-653B-2044-A236-9673AFCB0CEF}"/>
              </a:ext>
            </a:extLst>
          </p:cNvPr>
          <p:cNvSpPr txBox="1"/>
          <p:nvPr/>
        </p:nvSpPr>
        <p:spPr>
          <a:xfrm>
            <a:off x="6675120" y="2465070"/>
            <a:ext cx="592470" cy="369332"/>
          </a:xfrm>
          <a:prstGeom prst="rect">
            <a:avLst/>
          </a:prstGeom>
          <a:noFill/>
        </p:spPr>
        <p:txBody>
          <a:bodyPr wrap="none" rtlCol="0">
            <a:spAutoFit/>
          </a:bodyPr>
          <a:lstStyle/>
          <a:p>
            <a:r>
              <a:rPr lang="en-US" dirty="0"/>
              <a:t>Text</a:t>
            </a:r>
          </a:p>
        </p:txBody>
      </p:sp>
      <p:sp>
        <p:nvSpPr>
          <p:cNvPr id="15" name="Rectangle 14">
            <a:extLst>
              <a:ext uri="{FF2B5EF4-FFF2-40B4-BE49-F238E27FC236}">
                <a16:creationId xmlns:a16="http://schemas.microsoft.com/office/drawing/2014/main" id="{4BD7C2E2-D5FC-2444-BD92-6E455ECA9BAC}"/>
              </a:ext>
            </a:extLst>
          </p:cNvPr>
          <p:cNvSpPr/>
          <p:nvPr/>
        </p:nvSpPr>
        <p:spPr>
          <a:xfrm>
            <a:off x="1059180" y="1074420"/>
            <a:ext cx="4884420"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822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Text Summary</a:t>
            </a:r>
            <a:endParaRPr dirty="0"/>
          </a:p>
        </p:txBody>
      </p:sp>
      <p:sp>
        <p:nvSpPr>
          <p:cNvPr id="7" name="Google Shape;92;p17">
            <a:extLst>
              <a:ext uri="{FF2B5EF4-FFF2-40B4-BE49-F238E27FC236}">
                <a16:creationId xmlns:a16="http://schemas.microsoft.com/office/drawing/2014/main" id="{785CC9CF-8435-C949-8FD7-265C522C92FB}"/>
              </a:ext>
            </a:extLst>
          </p:cNvPr>
          <p:cNvSpPr txBox="1">
            <a:spLocks noGrp="1"/>
          </p:cNvSpPr>
          <p:nvPr>
            <p:ph idx="1"/>
          </p:nvPr>
        </p:nvSpPr>
        <p:spPr>
          <a:prstGeom prst="rect">
            <a:avLst/>
          </a:prstGeom>
          <a:noFill/>
          <a:ln>
            <a:noFill/>
          </a:ln>
        </p:spPr>
        <p:txBody>
          <a:bodyPr spcFirstLastPara="1" wrap="square" lIns="91425" tIns="91425" rIns="91425" bIns="91425" anchor="t" anchorCtr="0">
            <a:noAutofit/>
          </a:bodyPr>
          <a:lstStyle/>
          <a:p>
            <a:pPr lvl="0" indent="-381000">
              <a:buClr>
                <a:srgbClr val="434343"/>
              </a:buClr>
              <a:buSzPts val="2400"/>
              <a:buFont typeface="Proxima Nova"/>
              <a:buChar char="●"/>
            </a:pPr>
            <a:r>
              <a:rPr lang="en-US" sz="2000" dirty="0">
                <a:solidFill>
                  <a:srgbClr val="434343"/>
                </a:solidFill>
                <a:latin typeface="Proxima Nova"/>
                <a:ea typeface="Proxima Nova"/>
                <a:cs typeface="Proxima Nova"/>
                <a:sym typeface="Proxima Nova"/>
              </a:rPr>
              <a:t>Appropriate Size</a:t>
            </a:r>
          </a:p>
          <a:p>
            <a:pPr marL="0" lvl="0" indent="0">
              <a:buClr>
                <a:srgbClr val="434343"/>
              </a:buClr>
              <a:buSzPts val="2400"/>
              <a:buNone/>
            </a:pPr>
            <a:endParaRPr lang="en-US" sz="2000" dirty="0">
              <a:solidFill>
                <a:srgbClr val="434343"/>
              </a:solidFill>
              <a:latin typeface="Proxima Nova"/>
              <a:sym typeface="Proxima Nova"/>
            </a:endParaRPr>
          </a:p>
          <a:p>
            <a:pPr lvl="0" indent="-381000">
              <a:buClr>
                <a:srgbClr val="434343"/>
              </a:buClr>
              <a:buSzPts val="2400"/>
              <a:buFont typeface="Proxima Nova"/>
              <a:buChar char="●"/>
            </a:pPr>
            <a:r>
              <a:rPr lang="en-US" sz="2000" dirty="0">
                <a:solidFill>
                  <a:srgbClr val="434343"/>
                </a:solidFill>
                <a:latin typeface="Proxima Nova"/>
                <a:sym typeface="Proxima Nova"/>
              </a:rPr>
              <a:t>Strong color contrast</a:t>
            </a:r>
          </a:p>
          <a:p>
            <a:pPr marL="76200" marR="0" lvl="0" indent="0" algn="l" rtl="0">
              <a:lnSpc>
                <a:spcPct val="115000"/>
              </a:lnSpc>
              <a:spcBef>
                <a:spcPts val="0"/>
              </a:spcBef>
              <a:spcAft>
                <a:spcPts val="0"/>
              </a:spcAft>
              <a:buClr>
                <a:srgbClr val="434343"/>
              </a:buClr>
              <a:buSzPts val="2400"/>
            </a:pPr>
            <a:endParaRPr lang="en-US" sz="2000" dirty="0">
              <a:solidFill>
                <a:srgbClr val="434343"/>
              </a:solidFill>
              <a:latin typeface="Proxima Nova"/>
              <a:sym typeface="Proxima Nova"/>
            </a:endParaRPr>
          </a:p>
        </p:txBody>
      </p:sp>
    </p:spTree>
    <p:extLst>
      <p:ext uri="{BB962C8B-B14F-4D97-AF65-F5344CB8AC3E}">
        <p14:creationId xmlns:p14="http://schemas.microsoft.com/office/powerpoint/2010/main" val="223757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rgbClr val="3A9ED9"/>
                </a:solidFill>
                <a:latin typeface="Proxima Nova"/>
                <a:ea typeface="Proxima Nova"/>
                <a:cs typeface="Proxima Nova"/>
                <a:sym typeface="Proxima Nova"/>
              </a:rPr>
              <a:t>IMAGES</a:t>
            </a:r>
            <a:endParaRPr dirty="0">
              <a:solidFill>
                <a:srgbClr val="3A9ED9"/>
              </a:solidFill>
            </a:endParaRPr>
          </a:p>
        </p:txBody>
      </p:sp>
      <p:sp>
        <p:nvSpPr>
          <p:cNvPr id="3" name="Subtitle 2">
            <a:extLst>
              <a:ext uri="{FF2B5EF4-FFF2-40B4-BE49-F238E27FC236}">
                <a16:creationId xmlns:a16="http://schemas.microsoft.com/office/drawing/2014/main" id="{8AC797DC-4269-FF47-B1D1-EE0341814E77}"/>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extLst>
      <p:ext uri="{BB962C8B-B14F-4D97-AF65-F5344CB8AC3E}">
        <p14:creationId xmlns:p14="http://schemas.microsoft.com/office/powerpoint/2010/main" val="268487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5" name="Picture 4">
            <a:extLst>
              <a:ext uri="{FF2B5EF4-FFF2-40B4-BE49-F238E27FC236}">
                <a16:creationId xmlns:a16="http://schemas.microsoft.com/office/drawing/2014/main" id="{4CA68B3D-BBFB-514C-AFF0-A7085BBC4908}"/>
              </a:ext>
            </a:extLst>
          </p:cNvPr>
          <p:cNvPicPr>
            <a:picLocks noChangeAspect="1"/>
          </p:cNvPicPr>
          <p:nvPr/>
        </p:nvPicPr>
        <p:blipFill>
          <a:blip r:embed="rId3"/>
          <a:stretch>
            <a:fillRect/>
          </a:stretch>
        </p:blipFill>
        <p:spPr>
          <a:xfrm>
            <a:off x="1535875" y="1461354"/>
            <a:ext cx="6096000" cy="3429000"/>
          </a:xfrm>
          <a:prstGeom prst="rect">
            <a:avLst/>
          </a:prstGeom>
        </p:spPr>
      </p:pic>
      <p:sp>
        <p:nvSpPr>
          <p:cNvPr id="2" name="Title 1">
            <a:extLst>
              <a:ext uri="{FF2B5EF4-FFF2-40B4-BE49-F238E27FC236}">
                <a16:creationId xmlns:a16="http://schemas.microsoft.com/office/drawing/2014/main" id="{632387C3-39FA-514D-8FE5-24C36E7132F7}"/>
              </a:ext>
            </a:extLst>
          </p:cNvPr>
          <p:cNvSpPr>
            <a:spLocks noGrp="1"/>
          </p:cNvSpPr>
          <p:nvPr>
            <p:ph type="title"/>
          </p:nvPr>
        </p:nvSpPr>
        <p:spPr/>
        <p:txBody>
          <a:bodyPr/>
          <a:lstStyle/>
          <a:p>
            <a:endParaRPr lang="en-US"/>
          </a:p>
        </p:txBody>
      </p:sp>
      <p:sp>
        <p:nvSpPr>
          <p:cNvPr id="7" name="Google Shape;91;p17">
            <a:extLst>
              <a:ext uri="{FF2B5EF4-FFF2-40B4-BE49-F238E27FC236}">
                <a16:creationId xmlns:a16="http://schemas.microsoft.com/office/drawing/2014/main" id="{D9338252-076E-6042-916A-C92554F2086C}"/>
              </a:ext>
            </a:extLst>
          </p:cNvPr>
          <p:cNvSpPr txBox="1">
            <a:spLocks/>
          </p:cNvSpPr>
          <p:nvPr/>
        </p:nvSpPr>
        <p:spPr>
          <a:xfrm>
            <a:off x="-585" y="-7819"/>
            <a:ext cx="9217152" cy="843836"/>
          </a:xfrm>
          <a:prstGeom prst="rect">
            <a:avLst/>
          </a:prstGeom>
          <a:solidFill>
            <a:srgbClr val="434343">
              <a:alpha val="74902"/>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700"/>
              <a:buFont typeface="Proxima Nova"/>
              <a:buNone/>
            </a:pPr>
            <a:r>
              <a:rPr lang="en-US" sz="4000" b="1" dirty="0">
                <a:solidFill>
                  <a:schemeClr val="bg1"/>
                </a:solidFill>
                <a:latin typeface="Proxima Nova"/>
                <a:ea typeface="Proxima Nova"/>
                <a:cs typeface="Proxima Nova"/>
                <a:sym typeface="Proxima Nova"/>
              </a:rPr>
              <a:t>PANDA</a:t>
            </a:r>
            <a:endParaRPr lang="en-US" sz="4000" dirty="0">
              <a:solidFill>
                <a:schemeClr val="bg1"/>
              </a:solidFill>
            </a:endParaRPr>
          </a:p>
        </p:txBody>
      </p:sp>
    </p:spTree>
    <p:extLst>
      <p:ext uri="{BB962C8B-B14F-4D97-AF65-F5344CB8AC3E}">
        <p14:creationId xmlns:p14="http://schemas.microsoft.com/office/powerpoint/2010/main" val="3726533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3" name="Picture 2">
            <a:extLst>
              <a:ext uri="{FF2B5EF4-FFF2-40B4-BE49-F238E27FC236}">
                <a16:creationId xmlns:a16="http://schemas.microsoft.com/office/drawing/2014/main" id="{C5D67B2D-7C4E-1844-B0B1-3DDFAF92210D}"/>
              </a:ext>
            </a:extLst>
          </p:cNvPr>
          <p:cNvPicPr>
            <a:picLocks noChangeAspect="1"/>
          </p:cNvPicPr>
          <p:nvPr/>
        </p:nvPicPr>
        <p:blipFill>
          <a:blip r:embed="rId3">
            <a:alphaModFix/>
          </a:blip>
          <a:stretch>
            <a:fillRect/>
          </a:stretch>
        </p:blipFill>
        <p:spPr>
          <a:xfrm>
            <a:off x="0" y="0"/>
            <a:ext cx="9217152" cy="5760720"/>
          </a:xfrm>
          <a:prstGeom prst="rect">
            <a:avLst/>
          </a:prstGeom>
        </p:spPr>
      </p:pic>
      <p:pic>
        <p:nvPicPr>
          <p:cNvPr id="93" name="Google Shape;93;p17" descr="metis-mini.png"/>
          <p:cNvPicPr preferRelativeResize="0"/>
          <p:nvPr/>
        </p:nvPicPr>
        <p:blipFill rotWithShape="1">
          <a:blip r:embed="rId4">
            <a:alphaModFix amt="25000"/>
          </a:blip>
          <a:srcRect/>
          <a:stretch/>
        </p:blipFill>
        <p:spPr>
          <a:xfrm>
            <a:off x="8512774" y="380998"/>
            <a:ext cx="326424" cy="384999"/>
          </a:xfrm>
          <a:prstGeom prst="rect">
            <a:avLst/>
          </a:prstGeom>
          <a:noFill/>
          <a:ln>
            <a:noFill/>
          </a:ln>
        </p:spPr>
      </p:pic>
      <p:sp>
        <p:nvSpPr>
          <p:cNvPr id="4" name="Title 3">
            <a:extLst>
              <a:ext uri="{FF2B5EF4-FFF2-40B4-BE49-F238E27FC236}">
                <a16:creationId xmlns:a16="http://schemas.microsoft.com/office/drawing/2014/main" id="{DF4B3C43-FF71-3B4C-82FF-A89484043FF9}"/>
              </a:ext>
            </a:extLst>
          </p:cNvPr>
          <p:cNvSpPr>
            <a:spLocks noGrp="1"/>
          </p:cNvSpPr>
          <p:nvPr>
            <p:ph type="title"/>
          </p:nvPr>
        </p:nvSpPr>
        <p:spPr/>
        <p:txBody>
          <a:bodyPr/>
          <a:lstStyle/>
          <a:p>
            <a:endParaRPr lang="en-US"/>
          </a:p>
        </p:txBody>
      </p:sp>
      <p:sp>
        <p:nvSpPr>
          <p:cNvPr id="7" name="Google Shape;91;p17">
            <a:extLst>
              <a:ext uri="{FF2B5EF4-FFF2-40B4-BE49-F238E27FC236}">
                <a16:creationId xmlns:a16="http://schemas.microsoft.com/office/drawing/2014/main" id="{E797EE8D-3559-4B4B-8D51-8DA5A0B6C4FD}"/>
              </a:ext>
            </a:extLst>
          </p:cNvPr>
          <p:cNvSpPr txBox="1">
            <a:spLocks/>
          </p:cNvSpPr>
          <p:nvPr/>
        </p:nvSpPr>
        <p:spPr>
          <a:xfrm>
            <a:off x="-585" y="-7819"/>
            <a:ext cx="9217152" cy="843836"/>
          </a:xfrm>
          <a:prstGeom prst="rect">
            <a:avLst/>
          </a:prstGeom>
          <a:solidFill>
            <a:srgbClr val="434343">
              <a:alpha val="74902"/>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700"/>
              <a:buFont typeface="Proxima Nova"/>
              <a:buNone/>
            </a:pPr>
            <a:r>
              <a:rPr lang="en-US" sz="4000" b="1" dirty="0">
                <a:solidFill>
                  <a:schemeClr val="bg1"/>
                </a:solidFill>
                <a:latin typeface="Proxima Nova"/>
                <a:ea typeface="Proxima Nova"/>
                <a:cs typeface="Proxima Nova"/>
                <a:sym typeface="Proxima Nova"/>
              </a:rPr>
              <a:t>PANDA</a:t>
            </a:r>
            <a:endParaRPr lang="en-US" sz="4000" dirty="0">
              <a:solidFill>
                <a:schemeClr val="bg1"/>
              </a:solidFill>
            </a:endParaRPr>
          </a:p>
        </p:txBody>
      </p:sp>
    </p:spTree>
    <p:extLst>
      <p:ext uri="{BB962C8B-B14F-4D97-AF65-F5344CB8AC3E}">
        <p14:creationId xmlns:p14="http://schemas.microsoft.com/office/powerpoint/2010/main" val="4215828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Finding Images</a:t>
            </a:r>
            <a:endParaRPr dirty="0"/>
          </a:p>
        </p:txBody>
      </p:sp>
      <p:sp>
        <p:nvSpPr>
          <p:cNvPr id="92" name="Google Shape;92;p17"/>
          <p:cNvSpPr txBox="1">
            <a:spLocks noGrp="1"/>
          </p:cNvSpPr>
          <p:nvPr>
            <p:ph idx="1"/>
          </p:nvPr>
        </p:nvSpPr>
        <p:spPr>
          <a:prstGeom prst="rect">
            <a:avLst/>
          </a:prstGeom>
          <a:noFill/>
          <a:ln>
            <a:noFill/>
          </a:ln>
        </p:spPr>
        <p:txBody>
          <a:bodyPr spcFirstLastPara="1" wrap="square" lIns="91425" tIns="91425" rIns="91425" bIns="91425" anchor="t" anchorCtr="0">
            <a:noAutofit/>
          </a:bodyPr>
          <a:lstStyle/>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Google</a:t>
            </a:r>
          </a:p>
          <a:p>
            <a:pPr lvl="0" indent="-381000">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err="1">
                <a:solidFill>
                  <a:srgbClr val="434343"/>
                </a:solidFill>
                <a:latin typeface="Proxima Nova"/>
                <a:ea typeface="Proxima Nova"/>
                <a:cs typeface="Proxima Nova"/>
                <a:sym typeface="Proxima Nova"/>
              </a:rPr>
              <a:t>Pixabay</a:t>
            </a: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err="1">
                <a:solidFill>
                  <a:srgbClr val="434343"/>
                </a:solidFill>
                <a:latin typeface="Proxima Nova"/>
                <a:ea typeface="Proxima Nova"/>
                <a:cs typeface="Proxima Nova"/>
                <a:sym typeface="Proxima Nova"/>
              </a:rPr>
              <a:t>iStockPhoto</a:t>
            </a: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Noun Project for Icons</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endParaRPr lang="en-US" sz="2400" dirty="0">
              <a:solidFill>
                <a:srgbClr val="434343"/>
              </a:solidFill>
            </a:endParaRPr>
          </a:p>
          <a:p>
            <a:pPr lvl="0" indent="-381000">
              <a:buClr>
                <a:srgbClr val="434343"/>
              </a:buClr>
              <a:buSzPts val="2400"/>
              <a:buFont typeface="Proxima Nova"/>
              <a:buChar char="●"/>
            </a:pPr>
            <a:endParaRPr lang="en-US" sz="2400" dirty="0">
              <a:solidFill>
                <a:srgbClr val="434343"/>
              </a:solidFill>
              <a:latin typeface="Proxima Nova"/>
              <a:sym typeface="Proxima Nova"/>
            </a:endParaRPr>
          </a:p>
        </p:txBody>
      </p:sp>
      <p:pic>
        <p:nvPicPr>
          <p:cNvPr id="3" name="Picture 2" descr="A screenshot of a cell phone&#10;&#10;Description automatically generated">
            <a:extLst>
              <a:ext uri="{FF2B5EF4-FFF2-40B4-BE49-F238E27FC236}">
                <a16:creationId xmlns:a16="http://schemas.microsoft.com/office/drawing/2014/main" id="{B791152D-BCF5-6C44-9BF3-33E2F7110735}"/>
              </a:ext>
            </a:extLst>
          </p:cNvPr>
          <p:cNvPicPr>
            <a:picLocks noChangeAspect="1"/>
          </p:cNvPicPr>
          <p:nvPr/>
        </p:nvPicPr>
        <p:blipFill>
          <a:blip r:embed="rId3"/>
          <a:stretch>
            <a:fillRect/>
          </a:stretch>
        </p:blipFill>
        <p:spPr>
          <a:xfrm>
            <a:off x="2997997" y="1308284"/>
            <a:ext cx="5544024" cy="2642209"/>
          </a:xfrm>
          <a:prstGeom prst="rect">
            <a:avLst/>
          </a:prstGeom>
        </p:spPr>
      </p:pic>
    </p:spTree>
    <p:extLst>
      <p:ext uri="{BB962C8B-B14F-4D97-AF65-F5344CB8AC3E}">
        <p14:creationId xmlns:p14="http://schemas.microsoft.com/office/powerpoint/2010/main" val="761682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5" name="Picture 4">
            <a:extLst>
              <a:ext uri="{FF2B5EF4-FFF2-40B4-BE49-F238E27FC236}">
                <a16:creationId xmlns:a16="http://schemas.microsoft.com/office/drawing/2014/main" id="{E39E022E-38F6-BF4C-8070-B6A9AB569D94}"/>
              </a:ext>
            </a:extLst>
          </p:cNvPr>
          <p:cNvPicPr>
            <a:picLocks noChangeAspect="1"/>
          </p:cNvPicPr>
          <p:nvPr/>
        </p:nvPicPr>
        <p:blipFill>
          <a:blip r:embed="rId3"/>
          <a:stretch>
            <a:fillRect/>
          </a:stretch>
        </p:blipFill>
        <p:spPr>
          <a:xfrm>
            <a:off x="2049780" y="1810905"/>
            <a:ext cx="5120640" cy="2560320"/>
          </a:xfrm>
          <a:prstGeom prst="rect">
            <a:avLst/>
          </a:prstGeom>
        </p:spPr>
      </p:pic>
      <p:sp>
        <p:nvSpPr>
          <p:cNvPr id="6" name="Google Shape;91;p17">
            <a:extLst>
              <a:ext uri="{FF2B5EF4-FFF2-40B4-BE49-F238E27FC236}">
                <a16:creationId xmlns:a16="http://schemas.microsoft.com/office/drawing/2014/main" id="{CFDCB0F9-5C19-3240-B743-CBAC5FF787E5}"/>
              </a:ext>
            </a:extLst>
          </p:cNvPr>
          <p:cNvSpPr txBox="1">
            <a:spLocks/>
          </p:cNvSpPr>
          <p:nvPr/>
        </p:nvSpPr>
        <p:spPr>
          <a:xfrm>
            <a:off x="337422" y="261434"/>
            <a:ext cx="7245688" cy="739168"/>
          </a:xfrm>
          <a:prstGeom prst="rect">
            <a:avLst/>
          </a:prstGeom>
          <a:noFill/>
          <a:ln>
            <a:noFill/>
          </a:ln>
        </p:spPr>
        <p:txBody>
          <a:bodyPr spcFirstLastPara="1" vert="horz" wrap="square" lIns="91425" tIns="91425" rIns="91425" bIns="91425" rtlCol="0" anchor="t" anchorCtr="0">
            <a:noAutofit/>
          </a:bodyPr>
          <a:lstStyle>
            <a:lvl1pPr algn="l" defTabSz="342900" rtl="0" eaLnBrk="1" latinLnBrk="0" hangingPunct="1">
              <a:spcBef>
                <a:spcPct val="0"/>
              </a:spcBef>
              <a:buNone/>
              <a:defRPr sz="3150" b="0" i="0" kern="1200" spc="225">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Clr>
                <a:schemeClr val="dk1"/>
              </a:buClr>
              <a:buSzPts val="700"/>
              <a:buFont typeface="Proxima Nova"/>
              <a:buNone/>
            </a:pPr>
            <a:r>
              <a:rPr lang="en-US" sz="2800" b="1" dirty="0">
                <a:solidFill>
                  <a:srgbClr val="434343"/>
                </a:solidFill>
                <a:latin typeface="Proxima Nova"/>
                <a:ea typeface="Proxima Nova"/>
                <a:cs typeface="Proxima Nova"/>
                <a:sym typeface="Proxima Nova"/>
              </a:rPr>
              <a:t>Avoid Low Resolution</a:t>
            </a:r>
            <a:endParaRPr lang="en-US" dirty="0"/>
          </a:p>
        </p:txBody>
      </p:sp>
      <p:sp>
        <p:nvSpPr>
          <p:cNvPr id="2" name="TextBox 1">
            <a:extLst>
              <a:ext uri="{FF2B5EF4-FFF2-40B4-BE49-F238E27FC236}">
                <a16:creationId xmlns:a16="http://schemas.microsoft.com/office/drawing/2014/main" id="{994BCADA-E9FA-124D-BFCF-EBD526B11B59}"/>
              </a:ext>
            </a:extLst>
          </p:cNvPr>
          <p:cNvSpPr txBox="1"/>
          <p:nvPr/>
        </p:nvSpPr>
        <p:spPr>
          <a:xfrm>
            <a:off x="421894" y="4346220"/>
            <a:ext cx="6170279" cy="646331"/>
          </a:xfrm>
          <a:prstGeom prst="rect">
            <a:avLst/>
          </a:prstGeom>
          <a:noFill/>
        </p:spPr>
        <p:txBody>
          <a:bodyPr wrap="none" rtlCol="0">
            <a:spAutoFit/>
          </a:bodyPr>
          <a:lstStyle/>
          <a:p>
            <a:r>
              <a:rPr lang="en-US" dirty="0">
                <a:solidFill>
                  <a:srgbClr val="434343"/>
                </a:solidFill>
                <a:latin typeface="Proxima Nova"/>
                <a:ea typeface="Proxima Nova"/>
                <a:cs typeface="Proxima Nova"/>
                <a:sym typeface="Proxima Nova"/>
              </a:rPr>
              <a:t>SVG (Scalable Vector Graphics) format have high resolution</a:t>
            </a:r>
          </a:p>
          <a:p>
            <a:r>
              <a:rPr lang="en-US" dirty="0" err="1">
                <a:solidFill>
                  <a:srgbClr val="434343"/>
                </a:solidFill>
                <a:latin typeface="Proxima Nova"/>
                <a:sym typeface="Proxima Nova"/>
              </a:rPr>
              <a:t>fig.savefig</a:t>
            </a:r>
            <a:r>
              <a:rPr lang="en-US" dirty="0">
                <a:solidFill>
                  <a:srgbClr val="434343"/>
                </a:solidFill>
                <a:latin typeface="Proxima Nova"/>
                <a:sym typeface="Proxima Nova"/>
              </a:rPr>
              <a:t>(‘</a:t>
            </a:r>
            <a:r>
              <a:rPr lang="en-US" dirty="0" err="1">
                <a:solidFill>
                  <a:srgbClr val="434343"/>
                </a:solidFill>
                <a:latin typeface="Proxima Nova"/>
                <a:sym typeface="Proxima Nova"/>
              </a:rPr>
              <a:t>filename.svg</a:t>
            </a:r>
            <a:r>
              <a:rPr lang="en-US" dirty="0">
                <a:solidFill>
                  <a:srgbClr val="434343"/>
                </a:solidFill>
                <a:latin typeface="Proxima Nova"/>
                <a:sym typeface="Proxima Nova"/>
              </a:rPr>
              <a:t>’, format = ‘</a:t>
            </a:r>
            <a:r>
              <a:rPr lang="en-US" dirty="0" err="1">
                <a:solidFill>
                  <a:srgbClr val="434343"/>
                </a:solidFill>
                <a:latin typeface="Proxima Nova"/>
                <a:sym typeface="Proxima Nova"/>
              </a:rPr>
              <a:t>svg</a:t>
            </a:r>
            <a:r>
              <a:rPr lang="en-US" dirty="0">
                <a:solidFill>
                  <a:srgbClr val="434343"/>
                </a:solidFill>
                <a:latin typeface="Proxima Nova"/>
                <a:sym typeface="Proxima Nova"/>
              </a:rPr>
              <a:t>’)</a:t>
            </a:r>
            <a:endParaRPr lang="en-US" dirty="0"/>
          </a:p>
        </p:txBody>
      </p:sp>
    </p:spTree>
    <p:extLst>
      <p:ext uri="{BB962C8B-B14F-4D97-AF65-F5344CB8AC3E}">
        <p14:creationId xmlns:p14="http://schemas.microsoft.com/office/powerpoint/2010/main" val="4285220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Images Summary</a:t>
            </a:r>
            <a:endParaRPr dirty="0"/>
          </a:p>
        </p:txBody>
      </p:sp>
      <p:sp>
        <p:nvSpPr>
          <p:cNvPr id="92" name="Google Shape;92;p17"/>
          <p:cNvSpPr txBox="1">
            <a:spLocks noGrp="1"/>
          </p:cNvSpPr>
          <p:nvPr>
            <p:ph idx="1"/>
          </p:nvPr>
        </p:nvSpPr>
        <p:spPr>
          <a:prstGeom prst="rect">
            <a:avLst/>
          </a:prstGeom>
          <a:noFill/>
          <a:ln>
            <a:noFill/>
          </a:ln>
        </p:spPr>
        <p:txBody>
          <a:bodyPr spcFirstLastPara="1" wrap="square" lIns="91425" tIns="91425" rIns="91425" bIns="91425" anchor="t" anchorCtr="0">
            <a:noAutofit/>
          </a:bodyPr>
          <a:lstStyle/>
          <a:p>
            <a:pPr lvl="0"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Use high quality images</a:t>
            </a:r>
            <a:r>
              <a:rPr lang="en-US" sz="2250" dirty="0">
                <a:solidFill>
                  <a:srgbClr val="434343"/>
                </a:solidFill>
                <a:latin typeface="Proxima Nova"/>
                <a:ea typeface="Proxima Nova"/>
                <a:cs typeface="Proxima Nova"/>
                <a:sym typeface="Proxima Nova"/>
              </a:rPr>
              <a:t> </a:t>
            </a:r>
          </a:p>
          <a:p>
            <a:pPr lvl="0" indent="-381000">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Photographs &gt; Clip Art</a:t>
            </a:r>
          </a:p>
        </p:txBody>
      </p:sp>
      <p:sp>
        <p:nvSpPr>
          <p:cNvPr id="6" name="Google Shape;92;p17">
            <a:extLst>
              <a:ext uri="{FF2B5EF4-FFF2-40B4-BE49-F238E27FC236}">
                <a16:creationId xmlns:a16="http://schemas.microsoft.com/office/drawing/2014/main" id="{97664D71-1278-704E-9C24-D039C9A58ACC}"/>
              </a:ext>
            </a:extLst>
          </p:cNvPr>
          <p:cNvSpPr txBox="1">
            <a:spLocks/>
          </p:cNvSpPr>
          <p:nvPr/>
        </p:nvSpPr>
        <p:spPr>
          <a:xfrm>
            <a:off x="4634304" y="1207813"/>
            <a:ext cx="4298400"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indent="-381000">
              <a:buClr>
                <a:srgbClr val="434343"/>
              </a:buClr>
              <a:buSzPts val="2400"/>
              <a:buFont typeface="Proxima Nova"/>
              <a:buChar char="●"/>
            </a:pPr>
            <a:endParaRPr lang="en-US" sz="2400" dirty="0">
              <a:solidFill>
                <a:srgbClr val="434343"/>
              </a:solidFill>
              <a:latin typeface="Proxima Nova"/>
              <a:sym typeface="Proxima Nova"/>
            </a:endParaRPr>
          </a:p>
        </p:txBody>
      </p:sp>
    </p:spTree>
    <p:extLst>
      <p:ext uri="{BB962C8B-B14F-4D97-AF65-F5344CB8AC3E}">
        <p14:creationId xmlns:p14="http://schemas.microsoft.com/office/powerpoint/2010/main" val="250012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rgbClr val="3A9ED9"/>
                </a:solidFill>
                <a:latin typeface="Proxima Nova"/>
                <a:ea typeface="Proxima Nova"/>
                <a:cs typeface="Proxima Nova"/>
                <a:sym typeface="Proxima Nova"/>
              </a:rPr>
              <a:t>AUDIENCE</a:t>
            </a:r>
            <a:endParaRPr dirty="0">
              <a:solidFill>
                <a:srgbClr val="3A9ED9"/>
              </a:solidFill>
            </a:endParaRPr>
          </a:p>
        </p:txBody>
      </p:sp>
      <p:sp>
        <p:nvSpPr>
          <p:cNvPr id="3" name="Subtitle 2">
            <a:extLst>
              <a:ext uri="{FF2B5EF4-FFF2-40B4-BE49-F238E27FC236}">
                <a16:creationId xmlns:a16="http://schemas.microsoft.com/office/drawing/2014/main" id="{43AD295A-CE81-3B42-B234-168053D1FA25}"/>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extLst>
      <p:ext uri="{BB962C8B-B14F-4D97-AF65-F5344CB8AC3E}">
        <p14:creationId xmlns:p14="http://schemas.microsoft.com/office/powerpoint/2010/main" val="3392949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Know your audience</a:t>
            </a:r>
            <a:endParaRPr dirty="0"/>
          </a:p>
        </p:txBody>
      </p:sp>
      <p:pic>
        <p:nvPicPr>
          <p:cNvPr id="11" name="Picture 10" descr="A picture containing weapon, drawing&#10;&#10;Description automatically generated">
            <a:extLst>
              <a:ext uri="{FF2B5EF4-FFF2-40B4-BE49-F238E27FC236}">
                <a16:creationId xmlns:a16="http://schemas.microsoft.com/office/drawing/2014/main" id="{114A1C44-177F-2449-B0BD-ECD9D4CC0559}"/>
              </a:ext>
            </a:extLst>
          </p:cNvPr>
          <p:cNvPicPr>
            <a:picLocks noChangeAspect="1"/>
          </p:cNvPicPr>
          <p:nvPr/>
        </p:nvPicPr>
        <p:blipFill>
          <a:blip r:embed="rId3"/>
          <a:stretch>
            <a:fillRect/>
          </a:stretch>
        </p:blipFill>
        <p:spPr>
          <a:xfrm>
            <a:off x="1324580" y="1104900"/>
            <a:ext cx="1633913" cy="1988820"/>
          </a:xfrm>
          <a:prstGeom prst="rect">
            <a:avLst/>
          </a:prstGeom>
        </p:spPr>
      </p:pic>
      <p:sp>
        <p:nvSpPr>
          <p:cNvPr id="14" name="TextBox 13">
            <a:extLst>
              <a:ext uri="{FF2B5EF4-FFF2-40B4-BE49-F238E27FC236}">
                <a16:creationId xmlns:a16="http://schemas.microsoft.com/office/drawing/2014/main" id="{EB838DF3-4A60-A140-A0D9-00518CFCD3C1}"/>
              </a:ext>
            </a:extLst>
          </p:cNvPr>
          <p:cNvSpPr txBox="1"/>
          <p:nvPr/>
        </p:nvSpPr>
        <p:spPr>
          <a:xfrm>
            <a:off x="1653540" y="2967990"/>
            <a:ext cx="925894" cy="369332"/>
          </a:xfrm>
          <a:prstGeom prst="rect">
            <a:avLst/>
          </a:prstGeom>
          <a:noFill/>
        </p:spPr>
        <p:txBody>
          <a:bodyPr wrap="none" rtlCol="0">
            <a:spAutoFit/>
          </a:bodyPr>
          <a:lstStyle/>
          <a:p>
            <a:r>
              <a:rPr lang="en-US" dirty="0"/>
              <a:t>Persona</a:t>
            </a:r>
          </a:p>
        </p:txBody>
      </p:sp>
      <p:sp>
        <p:nvSpPr>
          <p:cNvPr id="22" name="Google Shape;92;p17">
            <a:extLst>
              <a:ext uri="{FF2B5EF4-FFF2-40B4-BE49-F238E27FC236}">
                <a16:creationId xmlns:a16="http://schemas.microsoft.com/office/drawing/2014/main" id="{54C220F9-D2FF-DF43-A623-B2243105B97E}"/>
              </a:ext>
            </a:extLst>
          </p:cNvPr>
          <p:cNvSpPr txBox="1">
            <a:spLocks/>
          </p:cNvSpPr>
          <p:nvPr/>
        </p:nvSpPr>
        <p:spPr>
          <a:xfrm>
            <a:off x="1274682" y="3337322"/>
            <a:ext cx="3297254" cy="3146822"/>
          </a:xfrm>
          <a:prstGeom prst="rect">
            <a:avLst/>
          </a:prstGeom>
          <a:noFill/>
          <a:ln>
            <a:noFill/>
          </a:ln>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9pPr>
          </a:lstStyle>
          <a:p>
            <a:pPr indent="-381000">
              <a:buClr>
                <a:srgbClr val="434343"/>
              </a:buClr>
              <a:buSzPts val="2400"/>
              <a:buFont typeface="Arial" panose="020B0604020202020204" pitchFamily="34" charset="0"/>
              <a:buChar char="•"/>
            </a:pPr>
            <a:r>
              <a:rPr lang="en-US" sz="1400" dirty="0">
                <a:solidFill>
                  <a:srgbClr val="434343"/>
                </a:solidFill>
                <a:latin typeface="Proxima Nova"/>
                <a:ea typeface="Proxima Nova"/>
                <a:cs typeface="Proxima Nova"/>
                <a:sym typeface="Proxima Nova"/>
              </a:rPr>
              <a:t>Age</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Education</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Income</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Race</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Religion</a:t>
            </a:r>
            <a:endParaRPr lang="en-US" sz="2400" dirty="0">
              <a:solidFill>
                <a:srgbClr val="434343"/>
              </a:solidFill>
              <a:latin typeface="Proxima Nova"/>
              <a:sym typeface="Proxima Nova"/>
            </a:endParaRPr>
          </a:p>
        </p:txBody>
      </p:sp>
    </p:spTree>
    <p:extLst>
      <p:ext uri="{BB962C8B-B14F-4D97-AF65-F5344CB8AC3E}">
        <p14:creationId xmlns:p14="http://schemas.microsoft.com/office/powerpoint/2010/main" val="1748707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 name="Content Placeholder 8" descr="A picture containing drawing&#10;&#10;Description automatically generated">
            <a:extLst>
              <a:ext uri="{FF2B5EF4-FFF2-40B4-BE49-F238E27FC236}">
                <a16:creationId xmlns:a16="http://schemas.microsoft.com/office/drawing/2014/main" id="{93DFCBAA-4C43-0E43-9CFA-D399B54A320D}"/>
              </a:ext>
            </a:extLst>
          </p:cNvPr>
          <p:cNvPicPr>
            <a:picLocks noGrp="1" noChangeAspect="1"/>
          </p:cNvPicPr>
          <p:nvPr>
            <p:ph sz="half" idx="2"/>
          </p:nvPr>
        </p:nvPicPr>
        <p:blipFill>
          <a:blip r:embed="rId3"/>
          <a:stretch>
            <a:fillRect/>
          </a:stretch>
        </p:blipFill>
        <p:spPr>
          <a:xfrm>
            <a:off x="3705225" y="1209238"/>
            <a:ext cx="2480284" cy="1780144"/>
          </a:xfrm>
        </p:spPr>
      </p:pic>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Know your audience</a:t>
            </a:r>
            <a:endParaRPr dirty="0"/>
          </a:p>
        </p:txBody>
      </p:sp>
      <p:pic>
        <p:nvPicPr>
          <p:cNvPr id="11" name="Picture 10" descr="A picture containing weapon, drawing&#10;&#10;Description automatically generated">
            <a:extLst>
              <a:ext uri="{FF2B5EF4-FFF2-40B4-BE49-F238E27FC236}">
                <a16:creationId xmlns:a16="http://schemas.microsoft.com/office/drawing/2014/main" id="{114A1C44-177F-2449-B0BD-ECD9D4CC0559}"/>
              </a:ext>
            </a:extLst>
          </p:cNvPr>
          <p:cNvPicPr>
            <a:picLocks noChangeAspect="1"/>
          </p:cNvPicPr>
          <p:nvPr/>
        </p:nvPicPr>
        <p:blipFill>
          <a:blip r:embed="rId4"/>
          <a:stretch>
            <a:fillRect/>
          </a:stretch>
        </p:blipFill>
        <p:spPr>
          <a:xfrm>
            <a:off x="1324580" y="1104900"/>
            <a:ext cx="1633913" cy="1988820"/>
          </a:xfrm>
          <a:prstGeom prst="rect">
            <a:avLst/>
          </a:prstGeom>
        </p:spPr>
      </p:pic>
      <p:sp>
        <p:nvSpPr>
          <p:cNvPr id="14" name="TextBox 13">
            <a:extLst>
              <a:ext uri="{FF2B5EF4-FFF2-40B4-BE49-F238E27FC236}">
                <a16:creationId xmlns:a16="http://schemas.microsoft.com/office/drawing/2014/main" id="{EB838DF3-4A60-A140-A0D9-00518CFCD3C1}"/>
              </a:ext>
            </a:extLst>
          </p:cNvPr>
          <p:cNvSpPr txBox="1"/>
          <p:nvPr/>
        </p:nvSpPr>
        <p:spPr>
          <a:xfrm>
            <a:off x="1653540" y="2967990"/>
            <a:ext cx="925894" cy="369332"/>
          </a:xfrm>
          <a:prstGeom prst="rect">
            <a:avLst/>
          </a:prstGeom>
          <a:noFill/>
        </p:spPr>
        <p:txBody>
          <a:bodyPr wrap="none" rtlCol="0">
            <a:spAutoFit/>
          </a:bodyPr>
          <a:lstStyle/>
          <a:p>
            <a:r>
              <a:rPr lang="en-US" dirty="0"/>
              <a:t>Persona</a:t>
            </a:r>
          </a:p>
        </p:txBody>
      </p:sp>
      <p:sp>
        <p:nvSpPr>
          <p:cNvPr id="15" name="TextBox 14">
            <a:extLst>
              <a:ext uri="{FF2B5EF4-FFF2-40B4-BE49-F238E27FC236}">
                <a16:creationId xmlns:a16="http://schemas.microsoft.com/office/drawing/2014/main" id="{99D02798-72F1-AE4D-BB0B-F8ECB0ED7A99}"/>
              </a:ext>
            </a:extLst>
          </p:cNvPr>
          <p:cNvSpPr txBox="1"/>
          <p:nvPr/>
        </p:nvSpPr>
        <p:spPr>
          <a:xfrm>
            <a:off x="4533129" y="2967990"/>
            <a:ext cx="612668" cy="369332"/>
          </a:xfrm>
          <a:prstGeom prst="rect">
            <a:avLst/>
          </a:prstGeom>
          <a:noFill/>
        </p:spPr>
        <p:txBody>
          <a:bodyPr wrap="none" rtlCol="0">
            <a:spAutoFit/>
          </a:bodyPr>
          <a:lstStyle/>
          <a:p>
            <a:r>
              <a:rPr lang="en-US" dirty="0"/>
              <a:t>Role</a:t>
            </a:r>
          </a:p>
        </p:txBody>
      </p:sp>
      <p:sp>
        <p:nvSpPr>
          <p:cNvPr id="12" name="Google Shape;92;p17">
            <a:extLst>
              <a:ext uri="{FF2B5EF4-FFF2-40B4-BE49-F238E27FC236}">
                <a16:creationId xmlns:a16="http://schemas.microsoft.com/office/drawing/2014/main" id="{83B1FD66-3803-2D4D-9E9C-36CEE0811954}"/>
              </a:ext>
            </a:extLst>
          </p:cNvPr>
          <p:cNvSpPr txBox="1">
            <a:spLocks/>
          </p:cNvSpPr>
          <p:nvPr/>
        </p:nvSpPr>
        <p:spPr>
          <a:xfrm>
            <a:off x="1274682" y="3337322"/>
            <a:ext cx="3297254" cy="3146822"/>
          </a:xfrm>
          <a:prstGeom prst="rect">
            <a:avLst/>
          </a:prstGeom>
          <a:noFill/>
          <a:ln>
            <a:noFill/>
          </a:ln>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9pPr>
          </a:lstStyle>
          <a:p>
            <a:pPr indent="-381000">
              <a:buClr>
                <a:srgbClr val="434343"/>
              </a:buClr>
              <a:buSzPts val="2400"/>
              <a:buFont typeface="Arial" panose="020B0604020202020204" pitchFamily="34" charset="0"/>
              <a:buChar char="•"/>
            </a:pPr>
            <a:r>
              <a:rPr lang="en-US" sz="1400" dirty="0">
                <a:solidFill>
                  <a:srgbClr val="434343"/>
                </a:solidFill>
                <a:latin typeface="Proxima Nova"/>
                <a:ea typeface="Proxima Nova"/>
                <a:cs typeface="Proxima Nova"/>
                <a:sym typeface="Proxima Nova"/>
              </a:rPr>
              <a:t>Age</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Education</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Income</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Race</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Religion</a:t>
            </a:r>
            <a:endParaRPr lang="en-US" sz="2400" dirty="0">
              <a:solidFill>
                <a:srgbClr val="434343"/>
              </a:solidFill>
              <a:latin typeface="Proxima Nova"/>
              <a:sym typeface="Proxima Nova"/>
            </a:endParaRPr>
          </a:p>
        </p:txBody>
      </p:sp>
      <p:sp>
        <p:nvSpPr>
          <p:cNvPr id="3" name="Content Placeholder 2">
            <a:extLst>
              <a:ext uri="{FF2B5EF4-FFF2-40B4-BE49-F238E27FC236}">
                <a16:creationId xmlns:a16="http://schemas.microsoft.com/office/drawing/2014/main" id="{D49E22C9-FC8F-CD4E-91D0-FACE883EEC18}"/>
              </a:ext>
            </a:extLst>
          </p:cNvPr>
          <p:cNvSpPr>
            <a:spLocks noGrp="1"/>
          </p:cNvSpPr>
          <p:nvPr>
            <p:ph sz="half" idx="1"/>
          </p:nvPr>
        </p:nvSpPr>
        <p:spPr/>
        <p:txBody>
          <a:bodyPr/>
          <a:lstStyle/>
          <a:p>
            <a:endParaRPr lang="en-US" dirty="0"/>
          </a:p>
        </p:txBody>
      </p:sp>
      <p:sp>
        <p:nvSpPr>
          <p:cNvPr id="13" name="Google Shape;92;p17">
            <a:extLst>
              <a:ext uri="{FF2B5EF4-FFF2-40B4-BE49-F238E27FC236}">
                <a16:creationId xmlns:a16="http://schemas.microsoft.com/office/drawing/2014/main" id="{62375679-FDDC-174C-B7A5-ED9E656FE918}"/>
              </a:ext>
            </a:extLst>
          </p:cNvPr>
          <p:cNvSpPr txBox="1">
            <a:spLocks/>
          </p:cNvSpPr>
          <p:nvPr/>
        </p:nvSpPr>
        <p:spPr>
          <a:xfrm>
            <a:off x="4155042" y="3329702"/>
            <a:ext cx="3297254" cy="3146822"/>
          </a:xfrm>
          <a:prstGeom prst="rect">
            <a:avLst/>
          </a:prstGeom>
          <a:noFill/>
          <a:ln>
            <a:noFill/>
          </a:ln>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9pPr>
          </a:lstStyle>
          <a:p>
            <a:pPr indent="-381000">
              <a:buClr>
                <a:srgbClr val="434343"/>
              </a:buClr>
              <a:buSzPts val="2400"/>
              <a:buFont typeface="Arial" panose="020B0604020202020204" pitchFamily="34" charset="0"/>
              <a:buChar char="•"/>
            </a:pPr>
            <a:r>
              <a:rPr lang="en-US" sz="1400" dirty="0">
                <a:solidFill>
                  <a:srgbClr val="434343"/>
                </a:solidFill>
                <a:latin typeface="Proxima Nova"/>
                <a:ea typeface="Proxima Nova"/>
                <a:cs typeface="Proxima Nova"/>
                <a:sym typeface="Proxima Nova"/>
              </a:rPr>
              <a:t>Technical</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Business</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Decision Maker</a:t>
            </a:r>
            <a:endParaRPr lang="en-US" sz="2400" dirty="0">
              <a:solidFill>
                <a:srgbClr val="434343"/>
              </a:solidFill>
              <a:latin typeface="Proxima Nova"/>
              <a:sym typeface="Proxima Nova"/>
            </a:endParaRPr>
          </a:p>
        </p:txBody>
      </p:sp>
      <p:sp>
        <p:nvSpPr>
          <p:cNvPr id="17" name="Rectangle 16">
            <a:extLst>
              <a:ext uri="{FF2B5EF4-FFF2-40B4-BE49-F238E27FC236}">
                <a16:creationId xmlns:a16="http://schemas.microsoft.com/office/drawing/2014/main" id="{0DB96D77-0208-CE4E-A466-179329AD6D1A}"/>
              </a:ext>
            </a:extLst>
          </p:cNvPr>
          <p:cNvSpPr/>
          <p:nvPr/>
        </p:nvSpPr>
        <p:spPr>
          <a:xfrm>
            <a:off x="1059180" y="1074420"/>
            <a:ext cx="2438400" cy="39624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89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Agenda</a:t>
            </a:r>
            <a:endParaRPr dirty="0"/>
          </a:p>
        </p:txBody>
      </p:sp>
      <p:pic>
        <p:nvPicPr>
          <p:cNvPr id="7" name="Picture 6" descr="A close up of a device&#10;&#10;Description automatically generated">
            <a:extLst>
              <a:ext uri="{FF2B5EF4-FFF2-40B4-BE49-F238E27FC236}">
                <a16:creationId xmlns:a16="http://schemas.microsoft.com/office/drawing/2014/main" id="{A69433A4-6495-4E44-BDFC-3B160FE30D48}"/>
              </a:ext>
            </a:extLst>
          </p:cNvPr>
          <p:cNvPicPr>
            <a:picLocks noChangeAspect="1"/>
          </p:cNvPicPr>
          <p:nvPr/>
        </p:nvPicPr>
        <p:blipFill>
          <a:blip r:embed="rId3"/>
          <a:stretch>
            <a:fillRect/>
          </a:stretch>
        </p:blipFill>
        <p:spPr>
          <a:xfrm>
            <a:off x="4074521" y="1156552"/>
            <a:ext cx="1304433" cy="1405791"/>
          </a:xfrm>
          <a:prstGeom prst="rect">
            <a:avLst/>
          </a:prstGeom>
        </p:spPr>
      </p:pic>
      <p:pic>
        <p:nvPicPr>
          <p:cNvPr id="3" name="Content Placeholder 2" descr="A close up of a logo&#10;&#10;Description automatically generated">
            <a:extLst>
              <a:ext uri="{FF2B5EF4-FFF2-40B4-BE49-F238E27FC236}">
                <a16:creationId xmlns:a16="http://schemas.microsoft.com/office/drawing/2014/main" id="{6F04E3C7-9598-0E47-819B-7928606FFCA7}"/>
              </a:ext>
            </a:extLst>
          </p:cNvPr>
          <p:cNvPicPr>
            <a:picLocks noGrp="1" noChangeAspect="1"/>
          </p:cNvPicPr>
          <p:nvPr>
            <p:ph idx="1"/>
          </p:nvPr>
        </p:nvPicPr>
        <p:blipFill>
          <a:blip r:embed="rId4"/>
          <a:stretch>
            <a:fillRect/>
          </a:stretch>
        </p:blipFill>
        <p:spPr>
          <a:xfrm>
            <a:off x="1370408" y="1156552"/>
            <a:ext cx="1997631" cy="1539576"/>
          </a:xfrm>
          <a:prstGeom prst="rect">
            <a:avLst/>
          </a:prstGeom>
          <a:noFill/>
          <a:ln>
            <a:noFill/>
          </a:ln>
        </p:spPr>
      </p:pic>
      <p:pic>
        <p:nvPicPr>
          <p:cNvPr id="19" name="Picture 18" descr="A close up of a logo&#10;&#10;Description automatically generated">
            <a:extLst>
              <a:ext uri="{FF2B5EF4-FFF2-40B4-BE49-F238E27FC236}">
                <a16:creationId xmlns:a16="http://schemas.microsoft.com/office/drawing/2014/main" id="{486B8213-5751-A645-841A-58F6304F80E3}"/>
              </a:ext>
            </a:extLst>
          </p:cNvPr>
          <p:cNvPicPr>
            <a:picLocks noChangeAspect="1"/>
          </p:cNvPicPr>
          <p:nvPr/>
        </p:nvPicPr>
        <p:blipFill>
          <a:blip r:embed="rId5"/>
          <a:stretch>
            <a:fillRect/>
          </a:stretch>
        </p:blipFill>
        <p:spPr>
          <a:xfrm>
            <a:off x="6286500" y="1202244"/>
            <a:ext cx="1352710" cy="1220380"/>
          </a:xfrm>
          <a:prstGeom prst="rect">
            <a:avLst/>
          </a:prstGeom>
        </p:spPr>
      </p:pic>
      <p:pic>
        <p:nvPicPr>
          <p:cNvPr id="21" name="Picture 20" descr="A close up of a logo&#10;&#10;Description automatically generated">
            <a:extLst>
              <a:ext uri="{FF2B5EF4-FFF2-40B4-BE49-F238E27FC236}">
                <a16:creationId xmlns:a16="http://schemas.microsoft.com/office/drawing/2014/main" id="{2B4DE5DA-C862-6C43-ABEA-293DCA848632}"/>
              </a:ext>
            </a:extLst>
          </p:cNvPr>
          <p:cNvPicPr>
            <a:picLocks noChangeAspect="1"/>
          </p:cNvPicPr>
          <p:nvPr/>
        </p:nvPicPr>
        <p:blipFill>
          <a:blip r:embed="rId6"/>
          <a:stretch>
            <a:fillRect/>
          </a:stretch>
        </p:blipFill>
        <p:spPr>
          <a:xfrm>
            <a:off x="1267804" y="2934393"/>
            <a:ext cx="1805036" cy="1405791"/>
          </a:xfrm>
          <a:prstGeom prst="rect">
            <a:avLst/>
          </a:prstGeom>
        </p:spPr>
      </p:pic>
      <p:sp>
        <p:nvSpPr>
          <p:cNvPr id="22" name="TextBox 21">
            <a:extLst>
              <a:ext uri="{FF2B5EF4-FFF2-40B4-BE49-F238E27FC236}">
                <a16:creationId xmlns:a16="http://schemas.microsoft.com/office/drawing/2014/main" id="{C1FECFE0-2DC4-D542-B7EF-C627938E3CFA}"/>
              </a:ext>
            </a:extLst>
          </p:cNvPr>
          <p:cNvSpPr txBox="1"/>
          <p:nvPr/>
        </p:nvSpPr>
        <p:spPr>
          <a:xfrm>
            <a:off x="1661160" y="2465070"/>
            <a:ext cx="970137" cy="369332"/>
          </a:xfrm>
          <a:prstGeom prst="rect">
            <a:avLst/>
          </a:prstGeom>
          <a:noFill/>
        </p:spPr>
        <p:txBody>
          <a:bodyPr wrap="none" rtlCol="0">
            <a:spAutoFit/>
          </a:bodyPr>
          <a:lstStyle/>
          <a:p>
            <a:r>
              <a:rPr lang="en-US" dirty="0"/>
              <a:t>Content</a:t>
            </a:r>
          </a:p>
        </p:txBody>
      </p:sp>
      <p:sp>
        <p:nvSpPr>
          <p:cNvPr id="25" name="TextBox 24">
            <a:extLst>
              <a:ext uri="{FF2B5EF4-FFF2-40B4-BE49-F238E27FC236}">
                <a16:creationId xmlns:a16="http://schemas.microsoft.com/office/drawing/2014/main" id="{DE832922-A88F-F741-8069-A4277B8ED5D7}"/>
              </a:ext>
            </a:extLst>
          </p:cNvPr>
          <p:cNvSpPr txBox="1"/>
          <p:nvPr/>
        </p:nvSpPr>
        <p:spPr>
          <a:xfrm>
            <a:off x="4404360" y="2465070"/>
            <a:ext cx="708848" cy="369332"/>
          </a:xfrm>
          <a:prstGeom prst="rect">
            <a:avLst/>
          </a:prstGeom>
          <a:noFill/>
        </p:spPr>
        <p:txBody>
          <a:bodyPr wrap="none" rtlCol="0">
            <a:spAutoFit/>
          </a:bodyPr>
          <a:lstStyle/>
          <a:p>
            <a:r>
              <a:rPr lang="en-US" dirty="0"/>
              <a:t>Slides</a:t>
            </a:r>
          </a:p>
        </p:txBody>
      </p:sp>
      <p:sp>
        <p:nvSpPr>
          <p:cNvPr id="26" name="TextBox 25">
            <a:extLst>
              <a:ext uri="{FF2B5EF4-FFF2-40B4-BE49-F238E27FC236}">
                <a16:creationId xmlns:a16="http://schemas.microsoft.com/office/drawing/2014/main" id="{F3B7E9E6-653B-2044-A236-9673AFCB0CEF}"/>
              </a:ext>
            </a:extLst>
          </p:cNvPr>
          <p:cNvSpPr txBox="1"/>
          <p:nvPr/>
        </p:nvSpPr>
        <p:spPr>
          <a:xfrm>
            <a:off x="6675120" y="2465070"/>
            <a:ext cx="592470" cy="369332"/>
          </a:xfrm>
          <a:prstGeom prst="rect">
            <a:avLst/>
          </a:prstGeom>
          <a:noFill/>
        </p:spPr>
        <p:txBody>
          <a:bodyPr wrap="none" rtlCol="0">
            <a:spAutoFit/>
          </a:bodyPr>
          <a:lstStyle/>
          <a:p>
            <a:r>
              <a:rPr lang="en-US" dirty="0"/>
              <a:t>Text</a:t>
            </a:r>
          </a:p>
        </p:txBody>
      </p:sp>
      <p:sp>
        <p:nvSpPr>
          <p:cNvPr id="27" name="TextBox 26">
            <a:extLst>
              <a:ext uri="{FF2B5EF4-FFF2-40B4-BE49-F238E27FC236}">
                <a16:creationId xmlns:a16="http://schemas.microsoft.com/office/drawing/2014/main" id="{430A81E2-5B7C-4B45-8DA8-CE0F8D7958C9}"/>
              </a:ext>
            </a:extLst>
          </p:cNvPr>
          <p:cNvSpPr txBox="1"/>
          <p:nvPr/>
        </p:nvSpPr>
        <p:spPr>
          <a:xfrm>
            <a:off x="1699260" y="4453890"/>
            <a:ext cx="814647" cy="369332"/>
          </a:xfrm>
          <a:prstGeom prst="rect">
            <a:avLst/>
          </a:prstGeom>
          <a:noFill/>
        </p:spPr>
        <p:txBody>
          <a:bodyPr wrap="none" rtlCol="0">
            <a:spAutoFit/>
          </a:bodyPr>
          <a:lstStyle/>
          <a:p>
            <a:r>
              <a:rPr lang="en-US" dirty="0"/>
              <a:t>Images</a:t>
            </a:r>
          </a:p>
        </p:txBody>
      </p:sp>
      <p:sp>
        <p:nvSpPr>
          <p:cNvPr id="15" name="Rectangle 14">
            <a:extLst>
              <a:ext uri="{FF2B5EF4-FFF2-40B4-BE49-F238E27FC236}">
                <a16:creationId xmlns:a16="http://schemas.microsoft.com/office/drawing/2014/main" id="{FCD25855-9B2A-0441-B3DE-B4CAE5C4A765}"/>
              </a:ext>
            </a:extLst>
          </p:cNvPr>
          <p:cNvSpPr/>
          <p:nvPr/>
        </p:nvSpPr>
        <p:spPr>
          <a:xfrm>
            <a:off x="1059180" y="1074420"/>
            <a:ext cx="7124700"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589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 name="Content Placeholder 8" descr="A picture containing drawing&#10;&#10;Description automatically generated">
            <a:extLst>
              <a:ext uri="{FF2B5EF4-FFF2-40B4-BE49-F238E27FC236}">
                <a16:creationId xmlns:a16="http://schemas.microsoft.com/office/drawing/2014/main" id="{93DFCBAA-4C43-0E43-9CFA-D399B54A320D}"/>
              </a:ext>
            </a:extLst>
          </p:cNvPr>
          <p:cNvPicPr>
            <a:picLocks noGrp="1" noChangeAspect="1"/>
          </p:cNvPicPr>
          <p:nvPr>
            <p:ph sz="half" idx="2"/>
          </p:nvPr>
        </p:nvPicPr>
        <p:blipFill>
          <a:blip r:embed="rId3"/>
          <a:stretch>
            <a:fillRect/>
          </a:stretch>
        </p:blipFill>
        <p:spPr>
          <a:xfrm>
            <a:off x="3705225" y="1209238"/>
            <a:ext cx="2480284" cy="1780144"/>
          </a:xfrm>
        </p:spPr>
      </p:pic>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b="1" dirty="0">
                <a:solidFill>
                  <a:srgbClr val="434343"/>
                </a:solidFill>
                <a:latin typeface="Proxima Nova"/>
                <a:sym typeface="Proxima Nova"/>
              </a:rPr>
              <a:t>Know your audience</a:t>
            </a:r>
            <a:endParaRPr dirty="0"/>
          </a:p>
        </p:txBody>
      </p:sp>
      <p:pic>
        <p:nvPicPr>
          <p:cNvPr id="7" name="Content Placeholder 6" descr="A picture containing drawing&#10;&#10;Description automatically generated">
            <a:extLst>
              <a:ext uri="{FF2B5EF4-FFF2-40B4-BE49-F238E27FC236}">
                <a16:creationId xmlns:a16="http://schemas.microsoft.com/office/drawing/2014/main" id="{DC3DD36A-A243-B44D-8344-56C03C76D711}"/>
              </a:ext>
            </a:extLst>
          </p:cNvPr>
          <p:cNvPicPr>
            <a:picLocks noGrp="1" noChangeAspect="1"/>
          </p:cNvPicPr>
          <p:nvPr>
            <p:ph sz="half" idx="1"/>
          </p:nvPr>
        </p:nvPicPr>
        <p:blipFill>
          <a:blip r:embed="rId4"/>
          <a:stretch>
            <a:fillRect/>
          </a:stretch>
        </p:blipFill>
        <p:spPr>
          <a:xfrm>
            <a:off x="6720433" y="1104900"/>
            <a:ext cx="1633913" cy="1827315"/>
          </a:xfrm>
        </p:spPr>
      </p:pic>
      <p:pic>
        <p:nvPicPr>
          <p:cNvPr id="11" name="Picture 10" descr="A picture containing weapon, drawing&#10;&#10;Description automatically generated">
            <a:extLst>
              <a:ext uri="{FF2B5EF4-FFF2-40B4-BE49-F238E27FC236}">
                <a16:creationId xmlns:a16="http://schemas.microsoft.com/office/drawing/2014/main" id="{114A1C44-177F-2449-B0BD-ECD9D4CC0559}"/>
              </a:ext>
            </a:extLst>
          </p:cNvPr>
          <p:cNvPicPr>
            <a:picLocks noChangeAspect="1"/>
          </p:cNvPicPr>
          <p:nvPr/>
        </p:nvPicPr>
        <p:blipFill>
          <a:blip r:embed="rId5"/>
          <a:stretch>
            <a:fillRect/>
          </a:stretch>
        </p:blipFill>
        <p:spPr>
          <a:xfrm>
            <a:off x="1324580" y="1104900"/>
            <a:ext cx="1633913" cy="1988820"/>
          </a:xfrm>
          <a:prstGeom prst="rect">
            <a:avLst/>
          </a:prstGeom>
        </p:spPr>
      </p:pic>
      <p:sp>
        <p:nvSpPr>
          <p:cNvPr id="14" name="TextBox 13">
            <a:extLst>
              <a:ext uri="{FF2B5EF4-FFF2-40B4-BE49-F238E27FC236}">
                <a16:creationId xmlns:a16="http://schemas.microsoft.com/office/drawing/2014/main" id="{EB838DF3-4A60-A140-A0D9-00518CFCD3C1}"/>
              </a:ext>
            </a:extLst>
          </p:cNvPr>
          <p:cNvSpPr txBox="1"/>
          <p:nvPr/>
        </p:nvSpPr>
        <p:spPr>
          <a:xfrm>
            <a:off x="1653540" y="2967990"/>
            <a:ext cx="925894" cy="369332"/>
          </a:xfrm>
          <a:prstGeom prst="rect">
            <a:avLst/>
          </a:prstGeom>
          <a:noFill/>
        </p:spPr>
        <p:txBody>
          <a:bodyPr wrap="none" rtlCol="0">
            <a:spAutoFit/>
          </a:bodyPr>
          <a:lstStyle/>
          <a:p>
            <a:r>
              <a:rPr lang="en-US" dirty="0"/>
              <a:t>Persona</a:t>
            </a:r>
          </a:p>
        </p:txBody>
      </p:sp>
      <p:sp>
        <p:nvSpPr>
          <p:cNvPr id="15" name="TextBox 14">
            <a:extLst>
              <a:ext uri="{FF2B5EF4-FFF2-40B4-BE49-F238E27FC236}">
                <a16:creationId xmlns:a16="http://schemas.microsoft.com/office/drawing/2014/main" id="{99D02798-72F1-AE4D-BB0B-F8ECB0ED7A99}"/>
              </a:ext>
            </a:extLst>
          </p:cNvPr>
          <p:cNvSpPr txBox="1"/>
          <p:nvPr/>
        </p:nvSpPr>
        <p:spPr>
          <a:xfrm>
            <a:off x="4533129" y="2967990"/>
            <a:ext cx="612668" cy="369332"/>
          </a:xfrm>
          <a:prstGeom prst="rect">
            <a:avLst/>
          </a:prstGeom>
          <a:noFill/>
        </p:spPr>
        <p:txBody>
          <a:bodyPr wrap="none" rtlCol="0">
            <a:spAutoFit/>
          </a:bodyPr>
          <a:lstStyle/>
          <a:p>
            <a:r>
              <a:rPr lang="en-US" dirty="0"/>
              <a:t>Role</a:t>
            </a:r>
          </a:p>
        </p:txBody>
      </p:sp>
      <p:sp>
        <p:nvSpPr>
          <p:cNvPr id="16" name="TextBox 15">
            <a:extLst>
              <a:ext uri="{FF2B5EF4-FFF2-40B4-BE49-F238E27FC236}">
                <a16:creationId xmlns:a16="http://schemas.microsoft.com/office/drawing/2014/main" id="{E7504792-88BD-734F-AF72-CD373B462353}"/>
              </a:ext>
            </a:extLst>
          </p:cNvPr>
          <p:cNvSpPr txBox="1"/>
          <p:nvPr/>
        </p:nvSpPr>
        <p:spPr>
          <a:xfrm>
            <a:off x="7081193" y="2932215"/>
            <a:ext cx="1064522" cy="369332"/>
          </a:xfrm>
          <a:prstGeom prst="rect">
            <a:avLst/>
          </a:prstGeom>
          <a:noFill/>
        </p:spPr>
        <p:txBody>
          <a:bodyPr wrap="none" rtlCol="0">
            <a:spAutoFit/>
          </a:bodyPr>
          <a:lstStyle/>
          <a:p>
            <a:r>
              <a:rPr lang="en-US" dirty="0"/>
              <a:t>Expertise</a:t>
            </a:r>
          </a:p>
        </p:txBody>
      </p:sp>
      <p:sp>
        <p:nvSpPr>
          <p:cNvPr id="10" name="Google Shape;92;p17">
            <a:extLst>
              <a:ext uri="{FF2B5EF4-FFF2-40B4-BE49-F238E27FC236}">
                <a16:creationId xmlns:a16="http://schemas.microsoft.com/office/drawing/2014/main" id="{1FD17973-0B6E-1F42-A8C0-F5B1A05FE83B}"/>
              </a:ext>
            </a:extLst>
          </p:cNvPr>
          <p:cNvSpPr txBox="1">
            <a:spLocks/>
          </p:cNvSpPr>
          <p:nvPr/>
        </p:nvSpPr>
        <p:spPr>
          <a:xfrm>
            <a:off x="1274682" y="3337322"/>
            <a:ext cx="3297254" cy="3146822"/>
          </a:xfrm>
          <a:prstGeom prst="rect">
            <a:avLst/>
          </a:prstGeom>
          <a:noFill/>
          <a:ln>
            <a:noFill/>
          </a:ln>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9pPr>
          </a:lstStyle>
          <a:p>
            <a:pPr indent="-381000">
              <a:buClr>
                <a:srgbClr val="434343"/>
              </a:buClr>
              <a:buSzPts val="2400"/>
              <a:buFont typeface="Arial" panose="020B0604020202020204" pitchFamily="34" charset="0"/>
              <a:buChar char="•"/>
            </a:pPr>
            <a:r>
              <a:rPr lang="en-US" sz="1400" dirty="0">
                <a:solidFill>
                  <a:srgbClr val="434343"/>
                </a:solidFill>
                <a:latin typeface="Proxima Nova"/>
                <a:ea typeface="Proxima Nova"/>
                <a:cs typeface="Proxima Nova"/>
                <a:sym typeface="Proxima Nova"/>
              </a:rPr>
              <a:t>Age</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Education</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Income</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Race</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Religion</a:t>
            </a:r>
            <a:endParaRPr lang="en-US" sz="2400" dirty="0">
              <a:solidFill>
                <a:srgbClr val="434343"/>
              </a:solidFill>
              <a:latin typeface="Proxima Nova"/>
              <a:sym typeface="Proxima Nova"/>
            </a:endParaRPr>
          </a:p>
        </p:txBody>
      </p:sp>
      <p:sp>
        <p:nvSpPr>
          <p:cNvPr id="12" name="Google Shape;92;p17">
            <a:extLst>
              <a:ext uri="{FF2B5EF4-FFF2-40B4-BE49-F238E27FC236}">
                <a16:creationId xmlns:a16="http://schemas.microsoft.com/office/drawing/2014/main" id="{E08F9286-AD25-1D46-90E0-DE6DDB16C9EF}"/>
              </a:ext>
            </a:extLst>
          </p:cNvPr>
          <p:cNvSpPr txBox="1">
            <a:spLocks/>
          </p:cNvSpPr>
          <p:nvPr/>
        </p:nvSpPr>
        <p:spPr>
          <a:xfrm>
            <a:off x="4155042" y="3329702"/>
            <a:ext cx="3297254" cy="3146822"/>
          </a:xfrm>
          <a:prstGeom prst="rect">
            <a:avLst/>
          </a:prstGeom>
          <a:noFill/>
          <a:ln>
            <a:noFill/>
          </a:ln>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9pPr>
          </a:lstStyle>
          <a:p>
            <a:pPr indent="-381000">
              <a:buClr>
                <a:srgbClr val="434343"/>
              </a:buClr>
              <a:buSzPts val="2400"/>
              <a:buFont typeface="Arial" panose="020B0604020202020204" pitchFamily="34" charset="0"/>
              <a:buChar char="•"/>
            </a:pPr>
            <a:r>
              <a:rPr lang="en-US" sz="1400" dirty="0">
                <a:solidFill>
                  <a:srgbClr val="434343"/>
                </a:solidFill>
                <a:latin typeface="Proxima Nova"/>
                <a:ea typeface="Proxima Nova"/>
                <a:cs typeface="Proxima Nova"/>
                <a:sym typeface="Proxima Nova"/>
              </a:rPr>
              <a:t>Technical</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Business</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Decision Maker</a:t>
            </a:r>
            <a:endParaRPr lang="en-US" sz="2400" dirty="0">
              <a:solidFill>
                <a:srgbClr val="434343"/>
              </a:solidFill>
              <a:latin typeface="Proxima Nova"/>
              <a:sym typeface="Proxima Nova"/>
            </a:endParaRPr>
          </a:p>
        </p:txBody>
      </p:sp>
      <p:sp>
        <p:nvSpPr>
          <p:cNvPr id="13" name="Google Shape;92;p17">
            <a:extLst>
              <a:ext uri="{FF2B5EF4-FFF2-40B4-BE49-F238E27FC236}">
                <a16:creationId xmlns:a16="http://schemas.microsoft.com/office/drawing/2014/main" id="{01F9AA36-3AC4-C04A-A6E5-FFF753571761}"/>
              </a:ext>
            </a:extLst>
          </p:cNvPr>
          <p:cNvSpPr txBox="1">
            <a:spLocks/>
          </p:cNvSpPr>
          <p:nvPr/>
        </p:nvSpPr>
        <p:spPr>
          <a:xfrm>
            <a:off x="6898242" y="3322082"/>
            <a:ext cx="3297254" cy="3146822"/>
          </a:xfrm>
          <a:prstGeom prst="rect">
            <a:avLst/>
          </a:prstGeom>
          <a:noFill/>
          <a:ln>
            <a:noFill/>
          </a:ln>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900" b="0" i="0" kern="1200">
                <a:solidFill>
                  <a:schemeClr val="tx1"/>
                </a:solidFill>
                <a:latin typeface="+mj-lt"/>
                <a:ea typeface="+mj-ea"/>
                <a:cs typeface="+mj-cs"/>
              </a:defRPr>
            </a:lvl9pPr>
          </a:lstStyle>
          <a:p>
            <a:pPr indent="-381000">
              <a:buClr>
                <a:srgbClr val="434343"/>
              </a:buClr>
              <a:buSzPts val="2400"/>
              <a:buFont typeface="Arial" panose="020B0604020202020204" pitchFamily="34" charset="0"/>
              <a:buChar char="•"/>
            </a:pPr>
            <a:r>
              <a:rPr lang="en-US" sz="1400" dirty="0">
                <a:solidFill>
                  <a:srgbClr val="434343"/>
                </a:solidFill>
                <a:latin typeface="Proxima Nova"/>
                <a:ea typeface="Proxima Nova"/>
                <a:cs typeface="Proxima Nova"/>
                <a:sym typeface="Proxima Nova"/>
              </a:rPr>
              <a:t>Novice</a:t>
            </a:r>
          </a:p>
          <a:p>
            <a:pPr indent="-381000">
              <a:buClr>
                <a:srgbClr val="434343"/>
              </a:buClr>
              <a:buSzPts val="2400"/>
              <a:buFont typeface="Arial" panose="020B0604020202020204" pitchFamily="34" charset="0"/>
              <a:buChar char="•"/>
            </a:pPr>
            <a:r>
              <a:rPr lang="en-US" sz="1400" dirty="0">
                <a:solidFill>
                  <a:srgbClr val="434343"/>
                </a:solidFill>
                <a:latin typeface="Proxima Nova"/>
                <a:ea typeface="Proxima Nova"/>
                <a:cs typeface="Proxima Nova"/>
                <a:sym typeface="Proxima Nova"/>
              </a:rPr>
              <a:t>User</a:t>
            </a:r>
          </a:p>
          <a:p>
            <a:pPr indent="-381000">
              <a:buClr>
                <a:srgbClr val="434343"/>
              </a:buClr>
              <a:buSzPts val="2400"/>
              <a:buFont typeface="Arial" panose="020B0604020202020204" pitchFamily="34" charset="0"/>
              <a:buChar char="•"/>
            </a:pPr>
            <a:r>
              <a:rPr lang="en-US" sz="1400" dirty="0">
                <a:solidFill>
                  <a:srgbClr val="434343"/>
                </a:solidFill>
                <a:latin typeface="Proxima Nova"/>
                <a:sym typeface="Proxima Nova"/>
              </a:rPr>
              <a:t>Expert</a:t>
            </a:r>
            <a:endParaRPr lang="en-US" sz="2400" dirty="0">
              <a:solidFill>
                <a:srgbClr val="434343"/>
              </a:solidFill>
              <a:latin typeface="Proxima Nova"/>
              <a:sym typeface="Proxima Nova"/>
            </a:endParaRPr>
          </a:p>
        </p:txBody>
      </p:sp>
      <p:sp>
        <p:nvSpPr>
          <p:cNvPr id="17" name="Rectangle 16">
            <a:extLst>
              <a:ext uri="{FF2B5EF4-FFF2-40B4-BE49-F238E27FC236}">
                <a16:creationId xmlns:a16="http://schemas.microsoft.com/office/drawing/2014/main" id="{8A4121A9-A723-A04D-AD59-9939662908D9}"/>
              </a:ext>
            </a:extLst>
          </p:cNvPr>
          <p:cNvSpPr/>
          <p:nvPr/>
        </p:nvSpPr>
        <p:spPr>
          <a:xfrm>
            <a:off x="1059179" y="1074420"/>
            <a:ext cx="5176719" cy="39624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3063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6000" b="1" i="0" u="none" strike="noStrike" cap="none" dirty="0">
                <a:solidFill>
                  <a:srgbClr val="3A9ED9"/>
                </a:solidFill>
                <a:latin typeface="Proxima Nova"/>
                <a:ea typeface="Proxima Nova"/>
                <a:cs typeface="Proxima Nova"/>
                <a:sym typeface="Proxima Nova"/>
              </a:rPr>
              <a:t>PRESENTATION</a:t>
            </a:r>
            <a:endParaRPr sz="4400" dirty="0">
              <a:solidFill>
                <a:srgbClr val="3A9ED9"/>
              </a:solidFill>
            </a:endParaRPr>
          </a:p>
        </p:txBody>
      </p:sp>
      <p:sp>
        <p:nvSpPr>
          <p:cNvPr id="3" name="Subtitle 2">
            <a:extLst>
              <a:ext uri="{FF2B5EF4-FFF2-40B4-BE49-F238E27FC236}">
                <a16:creationId xmlns:a16="http://schemas.microsoft.com/office/drawing/2014/main" id="{43AD295A-CE81-3B42-B234-168053D1FA25}"/>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extLst>
      <p:ext uri="{BB962C8B-B14F-4D97-AF65-F5344CB8AC3E}">
        <p14:creationId xmlns:p14="http://schemas.microsoft.com/office/powerpoint/2010/main" val="1459534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lvl="0">
              <a:spcBef>
                <a:spcPts val="0"/>
              </a:spcBef>
              <a:buClr>
                <a:schemeClr val="dk1"/>
              </a:buClr>
              <a:buSzPts val="700"/>
            </a:pPr>
            <a:r>
              <a:rPr lang="en" sz="2800" b="1" dirty="0">
                <a:solidFill>
                  <a:srgbClr val="434343"/>
                </a:solidFill>
                <a:latin typeface="Proxima Nova"/>
                <a:ea typeface="Proxima Nova"/>
                <a:cs typeface="Proxima Nova"/>
                <a:sym typeface="Proxima Nova"/>
              </a:rPr>
              <a:t>Speaking</a:t>
            </a:r>
            <a:endParaRPr dirty="0"/>
          </a:p>
        </p:txBody>
      </p:sp>
      <p:pic>
        <p:nvPicPr>
          <p:cNvPr id="7" name="Picture 6" descr="A picture containing drawing&#10;&#10;Description automatically generated">
            <a:extLst>
              <a:ext uri="{FF2B5EF4-FFF2-40B4-BE49-F238E27FC236}">
                <a16:creationId xmlns:a16="http://schemas.microsoft.com/office/drawing/2014/main" id="{D4A2EFBF-1E77-2146-970E-AB60034AA153}"/>
              </a:ext>
            </a:extLst>
          </p:cNvPr>
          <p:cNvPicPr>
            <a:picLocks noChangeAspect="1"/>
          </p:cNvPicPr>
          <p:nvPr/>
        </p:nvPicPr>
        <p:blipFill>
          <a:blip r:embed="rId3"/>
          <a:stretch>
            <a:fillRect/>
          </a:stretch>
        </p:blipFill>
        <p:spPr>
          <a:xfrm>
            <a:off x="1855147" y="1095043"/>
            <a:ext cx="1354976" cy="1159338"/>
          </a:xfrm>
          <a:prstGeom prst="rect">
            <a:avLst/>
          </a:prstGeom>
        </p:spPr>
      </p:pic>
      <p:sp>
        <p:nvSpPr>
          <p:cNvPr id="28" name="TextBox 27">
            <a:extLst>
              <a:ext uri="{FF2B5EF4-FFF2-40B4-BE49-F238E27FC236}">
                <a16:creationId xmlns:a16="http://schemas.microsoft.com/office/drawing/2014/main" id="{A5EF8512-9F0E-4E48-8194-D1FF637233E2}"/>
              </a:ext>
            </a:extLst>
          </p:cNvPr>
          <p:cNvSpPr txBox="1"/>
          <p:nvPr/>
        </p:nvSpPr>
        <p:spPr>
          <a:xfrm>
            <a:off x="1709602" y="2307934"/>
            <a:ext cx="1369606" cy="646331"/>
          </a:xfrm>
          <a:prstGeom prst="rect">
            <a:avLst/>
          </a:prstGeom>
          <a:noFill/>
        </p:spPr>
        <p:txBody>
          <a:bodyPr wrap="none" rtlCol="0">
            <a:spAutoFit/>
          </a:bodyPr>
          <a:lstStyle/>
          <a:p>
            <a:pPr algn="ctr"/>
            <a:r>
              <a:rPr lang="en-US" dirty="0"/>
              <a:t>Speak slowly</a:t>
            </a:r>
          </a:p>
          <a:p>
            <a:pPr algn="ctr"/>
            <a:r>
              <a:rPr lang="en-US" dirty="0"/>
              <a:t>Pause often</a:t>
            </a:r>
          </a:p>
        </p:txBody>
      </p:sp>
    </p:spTree>
    <p:extLst>
      <p:ext uri="{BB962C8B-B14F-4D97-AF65-F5344CB8AC3E}">
        <p14:creationId xmlns:p14="http://schemas.microsoft.com/office/powerpoint/2010/main" val="1287714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lvl="0">
              <a:spcBef>
                <a:spcPts val="0"/>
              </a:spcBef>
              <a:buClr>
                <a:schemeClr val="dk1"/>
              </a:buClr>
              <a:buSzPts val="700"/>
            </a:pPr>
            <a:r>
              <a:rPr lang="en" sz="2800" b="1" dirty="0">
                <a:solidFill>
                  <a:srgbClr val="434343"/>
                </a:solidFill>
                <a:latin typeface="Proxima Nova"/>
                <a:ea typeface="Proxima Nova"/>
                <a:cs typeface="Proxima Nova"/>
                <a:sym typeface="Proxima Nova"/>
              </a:rPr>
              <a:t>Speaking</a:t>
            </a:r>
            <a:endParaRPr dirty="0"/>
          </a:p>
        </p:txBody>
      </p:sp>
      <p:pic>
        <p:nvPicPr>
          <p:cNvPr id="7" name="Picture 6" descr="A picture containing drawing&#10;&#10;Description automatically generated">
            <a:extLst>
              <a:ext uri="{FF2B5EF4-FFF2-40B4-BE49-F238E27FC236}">
                <a16:creationId xmlns:a16="http://schemas.microsoft.com/office/drawing/2014/main" id="{D4A2EFBF-1E77-2146-970E-AB60034AA153}"/>
              </a:ext>
            </a:extLst>
          </p:cNvPr>
          <p:cNvPicPr>
            <a:picLocks noChangeAspect="1"/>
          </p:cNvPicPr>
          <p:nvPr/>
        </p:nvPicPr>
        <p:blipFill>
          <a:blip r:embed="rId3"/>
          <a:stretch>
            <a:fillRect/>
          </a:stretch>
        </p:blipFill>
        <p:spPr>
          <a:xfrm>
            <a:off x="1855147" y="1095043"/>
            <a:ext cx="1354976" cy="115933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34CB13E-8158-7C4B-8CF2-D8CBC5B2BDA1}"/>
              </a:ext>
            </a:extLst>
          </p:cNvPr>
          <p:cNvPicPr>
            <a:picLocks noChangeAspect="1"/>
          </p:cNvPicPr>
          <p:nvPr/>
        </p:nvPicPr>
        <p:blipFill>
          <a:blip r:embed="rId4"/>
          <a:stretch>
            <a:fillRect/>
          </a:stretch>
        </p:blipFill>
        <p:spPr>
          <a:xfrm>
            <a:off x="5347633" y="1023462"/>
            <a:ext cx="992284" cy="1239520"/>
          </a:xfrm>
          <a:prstGeom prst="rect">
            <a:avLst/>
          </a:prstGeom>
        </p:spPr>
      </p:pic>
      <p:sp>
        <p:nvSpPr>
          <p:cNvPr id="28" name="TextBox 27">
            <a:extLst>
              <a:ext uri="{FF2B5EF4-FFF2-40B4-BE49-F238E27FC236}">
                <a16:creationId xmlns:a16="http://schemas.microsoft.com/office/drawing/2014/main" id="{A5EF8512-9F0E-4E48-8194-D1FF637233E2}"/>
              </a:ext>
            </a:extLst>
          </p:cNvPr>
          <p:cNvSpPr txBox="1"/>
          <p:nvPr/>
        </p:nvSpPr>
        <p:spPr>
          <a:xfrm>
            <a:off x="1709602" y="2307934"/>
            <a:ext cx="1369606" cy="646331"/>
          </a:xfrm>
          <a:prstGeom prst="rect">
            <a:avLst/>
          </a:prstGeom>
          <a:noFill/>
        </p:spPr>
        <p:txBody>
          <a:bodyPr wrap="none" rtlCol="0">
            <a:spAutoFit/>
          </a:bodyPr>
          <a:lstStyle/>
          <a:p>
            <a:pPr algn="ctr"/>
            <a:r>
              <a:rPr lang="en-US" dirty="0"/>
              <a:t>Speak slowly</a:t>
            </a:r>
          </a:p>
          <a:p>
            <a:pPr algn="ctr"/>
            <a:r>
              <a:rPr lang="en-US" dirty="0"/>
              <a:t>Pause often</a:t>
            </a:r>
          </a:p>
        </p:txBody>
      </p:sp>
      <p:sp>
        <p:nvSpPr>
          <p:cNvPr id="30" name="TextBox 29">
            <a:extLst>
              <a:ext uri="{FF2B5EF4-FFF2-40B4-BE49-F238E27FC236}">
                <a16:creationId xmlns:a16="http://schemas.microsoft.com/office/drawing/2014/main" id="{091851B4-EC8F-8C48-AB8D-A8CBBF558F97}"/>
              </a:ext>
            </a:extLst>
          </p:cNvPr>
          <p:cNvSpPr txBox="1"/>
          <p:nvPr/>
        </p:nvSpPr>
        <p:spPr>
          <a:xfrm>
            <a:off x="5249760" y="2307934"/>
            <a:ext cx="1055097" cy="369332"/>
          </a:xfrm>
          <a:prstGeom prst="rect">
            <a:avLst/>
          </a:prstGeom>
          <a:noFill/>
        </p:spPr>
        <p:txBody>
          <a:bodyPr wrap="none" rtlCol="0">
            <a:spAutoFit/>
          </a:bodyPr>
          <a:lstStyle/>
          <a:p>
            <a:pPr algn="ctr"/>
            <a:r>
              <a:rPr lang="en-US" dirty="0"/>
              <a:t>Energetic</a:t>
            </a:r>
          </a:p>
        </p:txBody>
      </p:sp>
      <p:sp>
        <p:nvSpPr>
          <p:cNvPr id="29" name="Rectangle 28">
            <a:extLst>
              <a:ext uri="{FF2B5EF4-FFF2-40B4-BE49-F238E27FC236}">
                <a16:creationId xmlns:a16="http://schemas.microsoft.com/office/drawing/2014/main" id="{CB6223F1-B2F0-034D-97AF-853A4F0BB264}"/>
              </a:ext>
            </a:extLst>
          </p:cNvPr>
          <p:cNvSpPr/>
          <p:nvPr/>
        </p:nvSpPr>
        <p:spPr>
          <a:xfrm>
            <a:off x="905973" y="1154267"/>
            <a:ext cx="3833667"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084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lvl="0">
              <a:spcBef>
                <a:spcPts val="0"/>
              </a:spcBef>
              <a:buClr>
                <a:schemeClr val="dk1"/>
              </a:buClr>
              <a:buSzPts val="700"/>
            </a:pPr>
            <a:r>
              <a:rPr lang="en" sz="2800" b="1" dirty="0">
                <a:solidFill>
                  <a:srgbClr val="434343"/>
                </a:solidFill>
                <a:latin typeface="Proxima Nova"/>
                <a:ea typeface="Proxima Nova"/>
                <a:cs typeface="Proxima Nova"/>
                <a:sym typeface="Proxima Nova"/>
              </a:rPr>
              <a:t>Speaking</a:t>
            </a:r>
            <a:endParaRPr dirty="0"/>
          </a:p>
        </p:txBody>
      </p:sp>
      <p:pic>
        <p:nvPicPr>
          <p:cNvPr id="7" name="Picture 6" descr="A picture containing drawing&#10;&#10;Description automatically generated">
            <a:extLst>
              <a:ext uri="{FF2B5EF4-FFF2-40B4-BE49-F238E27FC236}">
                <a16:creationId xmlns:a16="http://schemas.microsoft.com/office/drawing/2014/main" id="{D4A2EFBF-1E77-2146-970E-AB60034AA153}"/>
              </a:ext>
            </a:extLst>
          </p:cNvPr>
          <p:cNvPicPr>
            <a:picLocks noChangeAspect="1"/>
          </p:cNvPicPr>
          <p:nvPr/>
        </p:nvPicPr>
        <p:blipFill>
          <a:blip r:embed="rId3"/>
          <a:stretch>
            <a:fillRect/>
          </a:stretch>
        </p:blipFill>
        <p:spPr>
          <a:xfrm>
            <a:off x="1855147" y="1095043"/>
            <a:ext cx="1354976" cy="115933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34CB13E-8158-7C4B-8CF2-D8CBC5B2BDA1}"/>
              </a:ext>
            </a:extLst>
          </p:cNvPr>
          <p:cNvPicPr>
            <a:picLocks noChangeAspect="1"/>
          </p:cNvPicPr>
          <p:nvPr/>
        </p:nvPicPr>
        <p:blipFill>
          <a:blip r:embed="rId4"/>
          <a:stretch>
            <a:fillRect/>
          </a:stretch>
        </p:blipFill>
        <p:spPr>
          <a:xfrm>
            <a:off x="5347633" y="1023462"/>
            <a:ext cx="992284" cy="123952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1F32A930-87DF-174D-88FA-23ABE6F62386}"/>
              </a:ext>
            </a:extLst>
          </p:cNvPr>
          <p:cNvPicPr>
            <a:picLocks noChangeAspect="1"/>
          </p:cNvPicPr>
          <p:nvPr/>
        </p:nvPicPr>
        <p:blipFill>
          <a:blip r:embed="rId5"/>
          <a:stretch>
            <a:fillRect/>
          </a:stretch>
        </p:blipFill>
        <p:spPr>
          <a:xfrm>
            <a:off x="1590476" y="2846533"/>
            <a:ext cx="1619647" cy="1466850"/>
          </a:xfrm>
          <a:prstGeom prst="rect">
            <a:avLst/>
          </a:prstGeom>
        </p:spPr>
      </p:pic>
      <p:sp>
        <p:nvSpPr>
          <p:cNvPr id="28" name="TextBox 27">
            <a:extLst>
              <a:ext uri="{FF2B5EF4-FFF2-40B4-BE49-F238E27FC236}">
                <a16:creationId xmlns:a16="http://schemas.microsoft.com/office/drawing/2014/main" id="{A5EF8512-9F0E-4E48-8194-D1FF637233E2}"/>
              </a:ext>
            </a:extLst>
          </p:cNvPr>
          <p:cNvSpPr txBox="1"/>
          <p:nvPr/>
        </p:nvSpPr>
        <p:spPr>
          <a:xfrm>
            <a:off x="1709602" y="2307934"/>
            <a:ext cx="1369606" cy="646331"/>
          </a:xfrm>
          <a:prstGeom prst="rect">
            <a:avLst/>
          </a:prstGeom>
          <a:noFill/>
        </p:spPr>
        <p:txBody>
          <a:bodyPr wrap="none" rtlCol="0">
            <a:spAutoFit/>
          </a:bodyPr>
          <a:lstStyle/>
          <a:p>
            <a:pPr algn="ctr"/>
            <a:r>
              <a:rPr lang="en-US" dirty="0"/>
              <a:t>Speak slowly</a:t>
            </a:r>
          </a:p>
          <a:p>
            <a:pPr algn="ctr"/>
            <a:r>
              <a:rPr lang="en-US" dirty="0"/>
              <a:t>Pause often</a:t>
            </a:r>
          </a:p>
        </p:txBody>
      </p:sp>
      <p:sp>
        <p:nvSpPr>
          <p:cNvPr id="30" name="TextBox 29">
            <a:extLst>
              <a:ext uri="{FF2B5EF4-FFF2-40B4-BE49-F238E27FC236}">
                <a16:creationId xmlns:a16="http://schemas.microsoft.com/office/drawing/2014/main" id="{091851B4-EC8F-8C48-AB8D-A8CBBF558F97}"/>
              </a:ext>
            </a:extLst>
          </p:cNvPr>
          <p:cNvSpPr txBox="1"/>
          <p:nvPr/>
        </p:nvSpPr>
        <p:spPr>
          <a:xfrm>
            <a:off x="5249760" y="2307934"/>
            <a:ext cx="1055097" cy="369332"/>
          </a:xfrm>
          <a:prstGeom prst="rect">
            <a:avLst/>
          </a:prstGeom>
          <a:noFill/>
        </p:spPr>
        <p:txBody>
          <a:bodyPr wrap="none" rtlCol="0">
            <a:spAutoFit/>
          </a:bodyPr>
          <a:lstStyle/>
          <a:p>
            <a:pPr algn="ctr"/>
            <a:r>
              <a:rPr lang="en-US" dirty="0"/>
              <a:t>Energetic</a:t>
            </a:r>
          </a:p>
        </p:txBody>
      </p:sp>
      <p:sp>
        <p:nvSpPr>
          <p:cNvPr id="31" name="TextBox 30">
            <a:extLst>
              <a:ext uri="{FF2B5EF4-FFF2-40B4-BE49-F238E27FC236}">
                <a16:creationId xmlns:a16="http://schemas.microsoft.com/office/drawing/2014/main" id="{DC4C9978-44C7-CA45-98D1-6C32B79F3DF1}"/>
              </a:ext>
            </a:extLst>
          </p:cNvPr>
          <p:cNvSpPr txBox="1"/>
          <p:nvPr/>
        </p:nvSpPr>
        <p:spPr>
          <a:xfrm>
            <a:off x="1613143" y="4107932"/>
            <a:ext cx="1568058" cy="369332"/>
          </a:xfrm>
          <a:prstGeom prst="rect">
            <a:avLst/>
          </a:prstGeom>
          <a:noFill/>
        </p:spPr>
        <p:txBody>
          <a:bodyPr wrap="none" rtlCol="0">
            <a:spAutoFit/>
          </a:bodyPr>
          <a:lstStyle/>
          <a:p>
            <a:pPr algn="ctr"/>
            <a:r>
              <a:rPr lang="en-US" dirty="0"/>
              <a:t>Loud and clear</a:t>
            </a:r>
          </a:p>
        </p:txBody>
      </p:sp>
      <p:sp>
        <p:nvSpPr>
          <p:cNvPr id="29" name="Rectangle 28">
            <a:extLst>
              <a:ext uri="{FF2B5EF4-FFF2-40B4-BE49-F238E27FC236}">
                <a16:creationId xmlns:a16="http://schemas.microsoft.com/office/drawing/2014/main" id="{CB6223F1-B2F0-034D-97AF-853A4F0BB264}"/>
              </a:ext>
            </a:extLst>
          </p:cNvPr>
          <p:cNvSpPr/>
          <p:nvPr/>
        </p:nvSpPr>
        <p:spPr>
          <a:xfrm>
            <a:off x="905973" y="1154267"/>
            <a:ext cx="6025730"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831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Speaking</a:t>
            </a:r>
            <a:endParaRPr dirty="0"/>
          </a:p>
        </p:txBody>
      </p:sp>
      <p:pic>
        <p:nvPicPr>
          <p:cNvPr id="7" name="Picture 6" descr="A picture containing drawing&#10;&#10;Description automatically generated">
            <a:extLst>
              <a:ext uri="{FF2B5EF4-FFF2-40B4-BE49-F238E27FC236}">
                <a16:creationId xmlns:a16="http://schemas.microsoft.com/office/drawing/2014/main" id="{D4A2EFBF-1E77-2146-970E-AB60034AA153}"/>
              </a:ext>
            </a:extLst>
          </p:cNvPr>
          <p:cNvPicPr>
            <a:picLocks noChangeAspect="1"/>
          </p:cNvPicPr>
          <p:nvPr/>
        </p:nvPicPr>
        <p:blipFill>
          <a:blip r:embed="rId3"/>
          <a:stretch>
            <a:fillRect/>
          </a:stretch>
        </p:blipFill>
        <p:spPr>
          <a:xfrm>
            <a:off x="1855147" y="1095043"/>
            <a:ext cx="1354976" cy="115933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34CB13E-8158-7C4B-8CF2-D8CBC5B2BDA1}"/>
              </a:ext>
            </a:extLst>
          </p:cNvPr>
          <p:cNvPicPr>
            <a:picLocks noChangeAspect="1"/>
          </p:cNvPicPr>
          <p:nvPr/>
        </p:nvPicPr>
        <p:blipFill>
          <a:blip r:embed="rId4"/>
          <a:stretch>
            <a:fillRect/>
          </a:stretch>
        </p:blipFill>
        <p:spPr>
          <a:xfrm>
            <a:off x="5347633" y="1023462"/>
            <a:ext cx="992284" cy="123952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1F32A930-87DF-174D-88FA-23ABE6F62386}"/>
              </a:ext>
            </a:extLst>
          </p:cNvPr>
          <p:cNvPicPr>
            <a:picLocks noChangeAspect="1"/>
          </p:cNvPicPr>
          <p:nvPr/>
        </p:nvPicPr>
        <p:blipFill>
          <a:blip r:embed="rId5"/>
          <a:stretch>
            <a:fillRect/>
          </a:stretch>
        </p:blipFill>
        <p:spPr>
          <a:xfrm>
            <a:off x="1590476" y="2846533"/>
            <a:ext cx="1619647" cy="1466850"/>
          </a:xfrm>
          <a:prstGeom prst="rect">
            <a:avLst/>
          </a:prstGeom>
        </p:spPr>
      </p:pic>
      <p:pic>
        <p:nvPicPr>
          <p:cNvPr id="23" name="Picture 22" descr="A close up of a logo&#10;&#10;Description automatically generated">
            <a:extLst>
              <a:ext uri="{FF2B5EF4-FFF2-40B4-BE49-F238E27FC236}">
                <a16:creationId xmlns:a16="http://schemas.microsoft.com/office/drawing/2014/main" id="{74AE974C-3496-714D-A279-93110DA4B799}"/>
              </a:ext>
            </a:extLst>
          </p:cNvPr>
          <p:cNvPicPr>
            <a:picLocks noChangeAspect="1"/>
          </p:cNvPicPr>
          <p:nvPr/>
        </p:nvPicPr>
        <p:blipFill>
          <a:blip r:embed="rId6"/>
          <a:stretch>
            <a:fillRect/>
          </a:stretch>
        </p:blipFill>
        <p:spPr>
          <a:xfrm>
            <a:off x="5014928" y="2783162"/>
            <a:ext cx="1916775" cy="1438954"/>
          </a:xfrm>
          <a:prstGeom prst="rect">
            <a:avLst/>
          </a:prstGeom>
        </p:spPr>
      </p:pic>
      <p:sp>
        <p:nvSpPr>
          <p:cNvPr id="28" name="TextBox 27">
            <a:extLst>
              <a:ext uri="{FF2B5EF4-FFF2-40B4-BE49-F238E27FC236}">
                <a16:creationId xmlns:a16="http://schemas.microsoft.com/office/drawing/2014/main" id="{A5EF8512-9F0E-4E48-8194-D1FF637233E2}"/>
              </a:ext>
            </a:extLst>
          </p:cNvPr>
          <p:cNvSpPr txBox="1"/>
          <p:nvPr/>
        </p:nvSpPr>
        <p:spPr>
          <a:xfrm>
            <a:off x="1709602" y="2307934"/>
            <a:ext cx="1369606" cy="646331"/>
          </a:xfrm>
          <a:prstGeom prst="rect">
            <a:avLst/>
          </a:prstGeom>
          <a:noFill/>
        </p:spPr>
        <p:txBody>
          <a:bodyPr wrap="none" rtlCol="0">
            <a:spAutoFit/>
          </a:bodyPr>
          <a:lstStyle/>
          <a:p>
            <a:pPr algn="ctr"/>
            <a:r>
              <a:rPr lang="en-US" dirty="0"/>
              <a:t>Speak slowly</a:t>
            </a:r>
          </a:p>
          <a:p>
            <a:pPr algn="ctr"/>
            <a:r>
              <a:rPr lang="en-US" dirty="0"/>
              <a:t>Pause often</a:t>
            </a:r>
          </a:p>
        </p:txBody>
      </p:sp>
      <p:sp>
        <p:nvSpPr>
          <p:cNvPr id="30" name="TextBox 29">
            <a:extLst>
              <a:ext uri="{FF2B5EF4-FFF2-40B4-BE49-F238E27FC236}">
                <a16:creationId xmlns:a16="http://schemas.microsoft.com/office/drawing/2014/main" id="{091851B4-EC8F-8C48-AB8D-A8CBBF558F97}"/>
              </a:ext>
            </a:extLst>
          </p:cNvPr>
          <p:cNvSpPr txBox="1"/>
          <p:nvPr/>
        </p:nvSpPr>
        <p:spPr>
          <a:xfrm>
            <a:off x="5249760" y="2307934"/>
            <a:ext cx="1055097" cy="369332"/>
          </a:xfrm>
          <a:prstGeom prst="rect">
            <a:avLst/>
          </a:prstGeom>
          <a:noFill/>
        </p:spPr>
        <p:txBody>
          <a:bodyPr wrap="none" rtlCol="0">
            <a:spAutoFit/>
          </a:bodyPr>
          <a:lstStyle/>
          <a:p>
            <a:pPr algn="ctr"/>
            <a:r>
              <a:rPr lang="en-US" dirty="0"/>
              <a:t>Energetic</a:t>
            </a:r>
          </a:p>
        </p:txBody>
      </p:sp>
      <p:sp>
        <p:nvSpPr>
          <p:cNvPr id="31" name="TextBox 30">
            <a:extLst>
              <a:ext uri="{FF2B5EF4-FFF2-40B4-BE49-F238E27FC236}">
                <a16:creationId xmlns:a16="http://schemas.microsoft.com/office/drawing/2014/main" id="{DC4C9978-44C7-CA45-98D1-6C32B79F3DF1}"/>
              </a:ext>
            </a:extLst>
          </p:cNvPr>
          <p:cNvSpPr txBox="1"/>
          <p:nvPr/>
        </p:nvSpPr>
        <p:spPr>
          <a:xfrm>
            <a:off x="1613143" y="4107932"/>
            <a:ext cx="1568058" cy="369332"/>
          </a:xfrm>
          <a:prstGeom prst="rect">
            <a:avLst/>
          </a:prstGeom>
          <a:noFill/>
        </p:spPr>
        <p:txBody>
          <a:bodyPr wrap="none" rtlCol="0">
            <a:spAutoFit/>
          </a:bodyPr>
          <a:lstStyle/>
          <a:p>
            <a:pPr algn="ctr"/>
            <a:r>
              <a:rPr lang="en-US" dirty="0"/>
              <a:t>Loud and clear</a:t>
            </a:r>
          </a:p>
        </p:txBody>
      </p:sp>
      <p:sp>
        <p:nvSpPr>
          <p:cNvPr id="32" name="TextBox 31">
            <a:extLst>
              <a:ext uri="{FF2B5EF4-FFF2-40B4-BE49-F238E27FC236}">
                <a16:creationId xmlns:a16="http://schemas.microsoft.com/office/drawing/2014/main" id="{6D2034FA-C5C4-AE4F-B533-FAD945569D86}"/>
              </a:ext>
            </a:extLst>
          </p:cNvPr>
          <p:cNvSpPr txBox="1"/>
          <p:nvPr/>
        </p:nvSpPr>
        <p:spPr>
          <a:xfrm>
            <a:off x="4806545" y="4166221"/>
            <a:ext cx="1843197" cy="646331"/>
          </a:xfrm>
          <a:prstGeom prst="rect">
            <a:avLst/>
          </a:prstGeom>
          <a:noFill/>
        </p:spPr>
        <p:txBody>
          <a:bodyPr wrap="none" rtlCol="0">
            <a:spAutoFit/>
          </a:bodyPr>
          <a:lstStyle/>
          <a:p>
            <a:pPr algn="ctr"/>
            <a:r>
              <a:rPr lang="en-US" dirty="0"/>
              <a:t>Avoid verbal ticks</a:t>
            </a:r>
          </a:p>
          <a:p>
            <a:pPr algn="ctr"/>
            <a:r>
              <a:rPr lang="en-US" dirty="0"/>
              <a:t>(ums, ahs)</a:t>
            </a:r>
          </a:p>
        </p:txBody>
      </p:sp>
      <p:sp>
        <p:nvSpPr>
          <p:cNvPr id="29" name="Rectangle 28">
            <a:extLst>
              <a:ext uri="{FF2B5EF4-FFF2-40B4-BE49-F238E27FC236}">
                <a16:creationId xmlns:a16="http://schemas.microsoft.com/office/drawing/2014/main" id="{CB6223F1-B2F0-034D-97AF-853A4F0BB264}"/>
              </a:ext>
            </a:extLst>
          </p:cNvPr>
          <p:cNvSpPr/>
          <p:nvPr/>
        </p:nvSpPr>
        <p:spPr>
          <a:xfrm>
            <a:off x="905973" y="1154267"/>
            <a:ext cx="6025730"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AA470FF-32A6-A54B-82A1-04DA8D8AFA06}"/>
              </a:ext>
            </a:extLst>
          </p:cNvPr>
          <p:cNvSpPr/>
          <p:nvPr/>
        </p:nvSpPr>
        <p:spPr>
          <a:xfrm>
            <a:off x="684993" y="2920162"/>
            <a:ext cx="2888787"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986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Presentation</a:t>
            </a:r>
            <a:endParaRPr dirty="0"/>
          </a:p>
        </p:txBody>
      </p:sp>
      <p:pic>
        <p:nvPicPr>
          <p:cNvPr id="15" name="Picture 14" descr="A picture containing light, drawing&#10;&#10;Description automatically generated">
            <a:extLst>
              <a:ext uri="{FF2B5EF4-FFF2-40B4-BE49-F238E27FC236}">
                <a16:creationId xmlns:a16="http://schemas.microsoft.com/office/drawing/2014/main" id="{2827CBD7-C9E9-3842-9DDD-284ED3B1F9AF}"/>
              </a:ext>
            </a:extLst>
          </p:cNvPr>
          <p:cNvPicPr>
            <a:picLocks noChangeAspect="1"/>
          </p:cNvPicPr>
          <p:nvPr/>
        </p:nvPicPr>
        <p:blipFill>
          <a:blip r:embed="rId3"/>
          <a:stretch>
            <a:fillRect/>
          </a:stretch>
        </p:blipFill>
        <p:spPr>
          <a:xfrm flipH="1">
            <a:off x="1189963" y="1071880"/>
            <a:ext cx="1686614" cy="1480820"/>
          </a:xfrm>
          <a:prstGeom prst="rect">
            <a:avLst/>
          </a:prstGeom>
        </p:spPr>
      </p:pic>
      <p:sp>
        <p:nvSpPr>
          <p:cNvPr id="12" name="TextBox 11">
            <a:extLst>
              <a:ext uri="{FF2B5EF4-FFF2-40B4-BE49-F238E27FC236}">
                <a16:creationId xmlns:a16="http://schemas.microsoft.com/office/drawing/2014/main" id="{AD3A8EBB-B559-1F42-B52E-7EABB22B5718}"/>
              </a:ext>
            </a:extLst>
          </p:cNvPr>
          <p:cNvSpPr txBox="1"/>
          <p:nvPr/>
        </p:nvSpPr>
        <p:spPr>
          <a:xfrm>
            <a:off x="1845582" y="2552700"/>
            <a:ext cx="741871" cy="369332"/>
          </a:xfrm>
          <a:prstGeom prst="rect">
            <a:avLst/>
          </a:prstGeom>
          <a:noFill/>
        </p:spPr>
        <p:txBody>
          <a:bodyPr wrap="none" rtlCol="0">
            <a:spAutoFit/>
          </a:bodyPr>
          <a:lstStyle/>
          <a:p>
            <a:pPr algn="ctr"/>
            <a:r>
              <a:rPr lang="en-US" dirty="0"/>
              <a:t>Know</a:t>
            </a:r>
          </a:p>
        </p:txBody>
      </p:sp>
    </p:spTree>
    <p:extLst>
      <p:ext uri="{BB962C8B-B14F-4D97-AF65-F5344CB8AC3E}">
        <p14:creationId xmlns:p14="http://schemas.microsoft.com/office/powerpoint/2010/main" val="567308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Presentation</a:t>
            </a:r>
            <a:endParaRPr dirty="0"/>
          </a:p>
        </p:txBody>
      </p:sp>
      <p:pic>
        <p:nvPicPr>
          <p:cNvPr id="15" name="Picture 14" descr="A picture containing light, drawing&#10;&#10;Description automatically generated">
            <a:extLst>
              <a:ext uri="{FF2B5EF4-FFF2-40B4-BE49-F238E27FC236}">
                <a16:creationId xmlns:a16="http://schemas.microsoft.com/office/drawing/2014/main" id="{2827CBD7-C9E9-3842-9DDD-284ED3B1F9AF}"/>
              </a:ext>
            </a:extLst>
          </p:cNvPr>
          <p:cNvPicPr>
            <a:picLocks noChangeAspect="1"/>
          </p:cNvPicPr>
          <p:nvPr/>
        </p:nvPicPr>
        <p:blipFill>
          <a:blip r:embed="rId3"/>
          <a:stretch>
            <a:fillRect/>
          </a:stretch>
        </p:blipFill>
        <p:spPr>
          <a:xfrm flipH="1">
            <a:off x="1189963" y="1071880"/>
            <a:ext cx="1686614" cy="1480820"/>
          </a:xfrm>
          <a:prstGeom prst="rect">
            <a:avLst/>
          </a:prstGeom>
        </p:spPr>
      </p:pic>
      <p:pic>
        <p:nvPicPr>
          <p:cNvPr id="19" name="Picture 18" descr="A close up of a logo&#10;&#10;Description automatically generated">
            <a:extLst>
              <a:ext uri="{FF2B5EF4-FFF2-40B4-BE49-F238E27FC236}">
                <a16:creationId xmlns:a16="http://schemas.microsoft.com/office/drawing/2014/main" id="{5738433E-E90F-2B4E-AC9B-9EACA2364A5F}"/>
              </a:ext>
            </a:extLst>
          </p:cNvPr>
          <p:cNvPicPr>
            <a:picLocks noChangeAspect="1"/>
          </p:cNvPicPr>
          <p:nvPr/>
        </p:nvPicPr>
        <p:blipFill>
          <a:blip r:embed="rId4"/>
          <a:stretch>
            <a:fillRect/>
          </a:stretch>
        </p:blipFill>
        <p:spPr>
          <a:xfrm>
            <a:off x="3798843" y="1026138"/>
            <a:ext cx="1709025" cy="1572303"/>
          </a:xfrm>
          <a:prstGeom prst="rect">
            <a:avLst/>
          </a:prstGeom>
        </p:spPr>
      </p:pic>
      <p:sp>
        <p:nvSpPr>
          <p:cNvPr id="12" name="TextBox 11">
            <a:extLst>
              <a:ext uri="{FF2B5EF4-FFF2-40B4-BE49-F238E27FC236}">
                <a16:creationId xmlns:a16="http://schemas.microsoft.com/office/drawing/2014/main" id="{AD3A8EBB-B559-1F42-B52E-7EABB22B5718}"/>
              </a:ext>
            </a:extLst>
          </p:cNvPr>
          <p:cNvSpPr txBox="1"/>
          <p:nvPr/>
        </p:nvSpPr>
        <p:spPr>
          <a:xfrm>
            <a:off x="1845582" y="2552700"/>
            <a:ext cx="741871" cy="369332"/>
          </a:xfrm>
          <a:prstGeom prst="rect">
            <a:avLst/>
          </a:prstGeom>
          <a:noFill/>
        </p:spPr>
        <p:txBody>
          <a:bodyPr wrap="none" rtlCol="0">
            <a:spAutoFit/>
          </a:bodyPr>
          <a:lstStyle/>
          <a:p>
            <a:pPr algn="ctr"/>
            <a:r>
              <a:rPr lang="en-US" dirty="0"/>
              <a:t>Know</a:t>
            </a:r>
          </a:p>
        </p:txBody>
      </p:sp>
      <p:sp>
        <p:nvSpPr>
          <p:cNvPr id="13" name="TextBox 12">
            <a:extLst>
              <a:ext uri="{FF2B5EF4-FFF2-40B4-BE49-F238E27FC236}">
                <a16:creationId xmlns:a16="http://schemas.microsoft.com/office/drawing/2014/main" id="{2F0434EE-DB0B-2942-A02C-0F52ADF5C43A}"/>
              </a:ext>
            </a:extLst>
          </p:cNvPr>
          <p:cNvSpPr txBox="1"/>
          <p:nvPr/>
        </p:nvSpPr>
        <p:spPr>
          <a:xfrm>
            <a:off x="4168675" y="2552700"/>
            <a:ext cx="1048685" cy="369332"/>
          </a:xfrm>
          <a:prstGeom prst="rect">
            <a:avLst/>
          </a:prstGeom>
          <a:noFill/>
        </p:spPr>
        <p:txBody>
          <a:bodyPr wrap="none" rtlCol="0">
            <a:spAutoFit/>
          </a:bodyPr>
          <a:lstStyle/>
          <a:p>
            <a:pPr algn="ctr"/>
            <a:r>
              <a:rPr lang="en-US" dirty="0"/>
              <a:t>Rehearse</a:t>
            </a:r>
          </a:p>
        </p:txBody>
      </p:sp>
      <p:sp>
        <p:nvSpPr>
          <p:cNvPr id="20" name="Rectangle 19">
            <a:extLst>
              <a:ext uri="{FF2B5EF4-FFF2-40B4-BE49-F238E27FC236}">
                <a16:creationId xmlns:a16="http://schemas.microsoft.com/office/drawing/2014/main" id="{C876DA53-31E5-E945-8C5C-9E62CEACCE62}"/>
              </a:ext>
            </a:extLst>
          </p:cNvPr>
          <p:cNvSpPr/>
          <p:nvPr/>
        </p:nvSpPr>
        <p:spPr>
          <a:xfrm>
            <a:off x="905972" y="1154267"/>
            <a:ext cx="2602363"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931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Presentation</a:t>
            </a:r>
            <a:endParaRPr dirty="0"/>
          </a:p>
        </p:txBody>
      </p:sp>
      <p:pic>
        <p:nvPicPr>
          <p:cNvPr id="15" name="Picture 14" descr="A picture containing light, drawing&#10;&#10;Description automatically generated">
            <a:extLst>
              <a:ext uri="{FF2B5EF4-FFF2-40B4-BE49-F238E27FC236}">
                <a16:creationId xmlns:a16="http://schemas.microsoft.com/office/drawing/2014/main" id="{2827CBD7-C9E9-3842-9DDD-284ED3B1F9AF}"/>
              </a:ext>
            </a:extLst>
          </p:cNvPr>
          <p:cNvPicPr>
            <a:picLocks noChangeAspect="1"/>
          </p:cNvPicPr>
          <p:nvPr/>
        </p:nvPicPr>
        <p:blipFill>
          <a:blip r:embed="rId3"/>
          <a:stretch>
            <a:fillRect/>
          </a:stretch>
        </p:blipFill>
        <p:spPr>
          <a:xfrm flipH="1">
            <a:off x="1189963" y="1071880"/>
            <a:ext cx="1686614" cy="1480820"/>
          </a:xfrm>
          <a:prstGeom prst="rect">
            <a:avLst/>
          </a:prstGeom>
        </p:spPr>
      </p:pic>
      <p:pic>
        <p:nvPicPr>
          <p:cNvPr id="19" name="Picture 18" descr="A close up of a logo&#10;&#10;Description automatically generated">
            <a:extLst>
              <a:ext uri="{FF2B5EF4-FFF2-40B4-BE49-F238E27FC236}">
                <a16:creationId xmlns:a16="http://schemas.microsoft.com/office/drawing/2014/main" id="{5738433E-E90F-2B4E-AC9B-9EACA2364A5F}"/>
              </a:ext>
            </a:extLst>
          </p:cNvPr>
          <p:cNvPicPr>
            <a:picLocks noChangeAspect="1"/>
          </p:cNvPicPr>
          <p:nvPr/>
        </p:nvPicPr>
        <p:blipFill>
          <a:blip r:embed="rId4"/>
          <a:stretch>
            <a:fillRect/>
          </a:stretch>
        </p:blipFill>
        <p:spPr>
          <a:xfrm>
            <a:off x="3798843" y="1026138"/>
            <a:ext cx="1709025" cy="1572303"/>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91221574-39E6-5349-9408-8ECDCEA2CCE8}"/>
              </a:ext>
            </a:extLst>
          </p:cNvPr>
          <p:cNvPicPr>
            <a:picLocks noChangeAspect="1"/>
          </p:cNvPicPr>
          <p:nvPr/>
        </p:nvPicPr>
        <p:blipFill>
          <a:blip r:embed="rId5"/>
          <a:stretch>
            <a:fillRect/>
          </a:stretch>
        </p:blipFill>
        <p:spPr>
          <a:xfrm>
            <a:off x="6430134" y="1219200"/>
            <a:ext cx="1361191" cy="1409375"/>
          </a:xfrm>
          <a:prstGeom prst="rect">
            <a:avLst/>
          </a:prstGeom>
        </p:spPr>
      </p:pic>
      <p:sp>
        <p:nvSpPr>
          <p:cNvPr id="12" name="TextBox 11">
            <a:extLst>
              <a:ext uri="{FF2B5EF4-FFF2-40B4-BE49-F238E27FC236}">
                <a16:creationId xmlns:a16="http://schemas.microsoft.com/office/drawing/2014/main" id="{AD3A8EBB-B559-1F42-B52E-7EABB22B5718}"/>
              </a:ext>
            </a:extLst>
          </p:cNvPr>
          <p:cNvSpPr txBox="1"/>
          <p:nvPr/>
        </p:nvSpPr>
        <p:spPr>
          <a:xfrm>
            <a:off x="1845582" y="2552700"/>
            <a:ext cx="741871" cy="369332"/>
          </a:xfrm>
          <a:prstGeom prst="rect">
            <a:avLst/>
          </a:prstGeom>
          <a:noFill/>
        </p:spPr>
        <p:txBody>
          <a:bodyPr wrap="none" rtlCol="0">
            <a:spAutoFit/>
          </a:bodyPr>
          <a:lstStyle/>
          <a:p>
            <a:pPr algn="ctr"/>
            <a:r>
              <a:rPr lang="en-US" dirty="0"/>
              <a:t>Know</a:t>
            </a:r>
          </a:p>
        </p:txBody>
      </p:sp>
      <p:sp>
        <p:nvSpPr>
          <p:cNvPr id="13" name="TextBox 12">
            <a:extLst>
              <a:ext uri="{FF2B5EF4-FFF2-40B4-BE49-F238E27FC236}">
                <a16:creationId xmlns:a16="http://schemas.microsoft.com/office/drawing/2014/main" id="{2F0434EE-DB0B-2942-A02C-0F52ADF5C43A}"/>
              </a:ext>
            </a:extLst>
          </p:cNvPr>
          <p:cNvSpPr txBox="1"/>
          <p:nvPr/>
        </p:nvSpPr>
        <p:spPr>
          <a:xfrm>
            <a:off x="4168675" y="2552700"/>
            <a:ext cx="1048685" cy="369332"/>
          </a:xfrm>
          <a:prstGeom prst="rect">
            <a:avLst/>
          </a:prstGeom>
          <a:noFill/>
        </p:spPr>
        <p:txBody>
          <a:bodyPr wrap="none" rtlCol="0">
            <a:spAutoFit/>
          </a:bodyPr>
          <a:lstStyle/>
          <a:p>
            <a:pPr algn="ctr"/>
            <a:r>
              <a:rPr lang="en-US" dirty="0"/>
              <a:t>Rehearse</a:t>
            </a:r>
          </a:p>
        </p:txBody>
      </p:sp>
      <p:sp>
        <p:nvSpPr>
          <p:cNvPr id="14" name="TextBox 13">
            <a:extLst>
              <a:ext uri="{FF2B5EF4-FFF2-40B4-BE49-F238E27FC236}">
                <a16:creationId xmlns:a16="http://schemas.microsoft.com/office/drawing/2014/main" id="{BC3DBBB4-DF56-CC4D-B94B-A94E862105FC}"/>
              </a:ext>
            </a:extLst>
          </p:cNvPr>
          <p:cNvSpPr txBox="1"/>
          <p:nvPr/>
        </p:nvSpPr>
        <p:spPr>
          <a:xfrm>
            <a:off x="6659945" y="2552700"/>
            <a:ext cx="897232" cy="369332"/>
          </a:xfrm>
          <a:prstGeom prst="rect">
            <a:avLst/>
          </a:prstGeom>
          <a:noFill/>
        </p:spPr>
        <p:txBody>
          <a:bodyPr wrap="none" rtlCol="0">
            <a:spAutoFit/>
          </a:bodyPr>
          <a:lstStyle/>
          <a:p>
            <a:pPr algn="ctr"/>
            <a:r>
              <a:rPr lang="en-US" dirty="0"/>
              <a:t>Positive</a:t>
            </a:r>
          </a:p>
        </p:txBody>
      </p:sp>
      <p:sp>
        <p:nvSpPr>
          <p:cNvPr id="20" name="Rectangle 19">
            <a:extLst>
              <a:ext uri="{FF2B5EF4-FFF2-40B4-BE49-F238E27FC236}">
                <a16:creationId xmlns:a16="http://schemas.microsoft.com/office/drawing/2014/main" id="{C3272CBA-E445-B345-95F2-751EE0C4A9D3}"/>
              </a:ext>
            </a:extLst>
          </p:cNvPr>
          <p:cNvSpPr/>
          <p:nvPr/>
        </p:nvSpPr>
        <p:spPr>
          <a:xfrm>
            <a:off x="905972" y="1154267"/>
            <a:ext cx="5361453"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114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Presentation</a:t>
            </a:r>
            <a:endParaRPr dirty="0"/>
          </a:p>
        </p:txBody>
      </p:sp>
      <p:pic>
        <p:nvPicPr>
          <p:cNvPr id="15" name="Picture 14" descr="A picture containing light, drawing&#10;&#10;Description automatically generated">
            <a:extLst>
              <a:ext uri="{FF2B5EF4-FFF2-40B4-BE49-F238E27FC236}">
                <a16:creationId xmlns:a16="http://schemas.microsoft.com/office/drawing/2014/main" id="{2827CBD7-C9E9-3842-9DDD-284ED3B1F9AF}"/>
              </a:ext>
            </a:extLst>
          </p:cNvPr>
          <p:cNvPicPr>
            <a:picLocks noChangeAspect="1"/>
          </p:cNvPicPr>
          <p:nvPr/>
        </p:nvPicPr>
        <p:blipFill>
          <a:blip r:embed="rId3"/>
          <a:stretch>
            <a:fillRect/>
          </a:stretch>
        </p:blipFill>
        <p:spPr>
          <a:xfrm flipH="1">
            <a:off x="1189963" y="1071880"/>
            <a:ext cx="1686614" cy="1480820"/>
          </a:xfrm>
          <a:prstGeom prst="rect">
            <a:avLst/>
          </a:prstGeom>
        </p:spPr>
      </p:pic>
      <p:pic>
        <p:nvPicPr>
          <p:cNvPr id="17" name="Picture 16" descr="A close up of a logo&#10;&#10;Description automatically generated">
            <a:extLst>
              <a:ext uri="{FF2B5EF4-FFF2-40B4-BE49-F238E27FC236}">
                <a16:creationId xmlns:a16="http://schemas.microsoft.com/office/drawing/2014/main" id="{C18DE6A7-9D4E-EE4C-B900-2C0419499390}"/>
              </a:ext>
            </a:extLst>
          </p:cNvPr>
          <p:cNvPicPr>
            <a:picLocks noChangeAspect="1"/>
          </p:cNvPicPr>
          <p:nvPr/>
        </p:nvPicPr>
        <p:blipFill>
          <a:blip r:embed="rId4"/>
          <a:stretch>
            <a:fillRect/>
          </a:stretch>
        </p:blipFill>
        <p:spPr>
          <a:xfrm>
            <a:off x="2446871" y="3032386"/>
            <a:ext cx="1709025" cy="1599088"/>
          </a:xfrm>
          <a:prstGeom prst="rect">
            <a:avLst/>
          </a:prstGeom>
        </p:spPr>
      </p:pic>
      <p:pic>
        <p:nvPicPr>
          <p:cNvPr id="19" name="Picture 18" descr="A close up of a logo&#10;&#10;Description automatically generated">
            <a:extLst>
              <a:ext uri="{FF2B5EF4-FFF2-40B4-BE49-F238E27FC236}">
                <a16:creationId xmlns:a16="http://schemas.microsoft.com/office/drawing/2014/main" id="{5738433E-E90F-2B4E-AC9B-9EACA2364A5F}"/>
              </a:ext>
            </a:extLst>
          </p:cNvPr>
          <p:cNvPicPr>
            <a:picLocks noChangeAspect="1"/>
          </p:cNvPicPr>
          <p:nvPr/>
        </p:nvPicPr>
        <p:blipFill>
          <a:blip r:embed="rId5"/>
          <a:stretch>
            <a:fillRect/>
          </a:stretch>
        </p:blipFill>
        <p:spPr>
          <a:xfrm>
            <a:off x="3798843" y="1026138"/>
            <a:ext cx="1709025" cy="1572303"/>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91221574-39E6-5349-9408-8ECDCEA2CCE8}"/>
              </a:ext>
            </a:extLst>
          </p:cNvPr>
          <p:cNvPicPr>
            <a:picLocks noChangeAspect="1"/>
          </p:cNvPicPr>
          <p:nvPr/>
        </p:nvPicPr>
        <p:blipFill>
          <a:blip r:embed="rId6"/>
          <a:stretch>
            <a:fillRect/>
          </a:stretch>
        </p:blipFill>
        <p:spPr>
          <a:xfrm>
            <a:off x="6430134" y="1219200"/>
            <a:ext cx="1361191" cy="1409375"/>
          </a:xfrm>
          <a:prstGeom prst="rect">
            <a:avLst/>
          </a:prstGeom>
        </p:spPr>
      </p:pic>
      <p:sp>
        <p:nvSpPr>
          <p:cNvPr id="12" name="TextBox 11">
            <a:extLst>
              <a:ext uri="{FF2B5EF4-FFF2-40B4-BE49-F238E27FC236}">
                <a16:creationId xmlns:a16="http://schemas.microsoft.com/office/drawing/2014/main" id="{AD3A8EBB-B559-1F42-B52E-7EABB22B5718}"/>
              </a:ext>
            </a:extLst>
          </p:cNvPr>
          <p:cNvSpPr txBox="1"/>
          <p:nvPr/>
        </p:nvSpPr>
        <p:spPr>
          <a:xfrm>
            <a:off x="1845582" y="2552700"/>
            <a:ext cx="741871" cy="369332"/>
          </a:xfrm>
          <a:prstGeom prst="rect">
            <a:avLst/>
          </a:prstGeom>
          <a:noFill/>
        </p:spPr>
        <p:txBody>
          <a:bodyPr wrap="none" rtlCol="0">
            <a:spAutoFit/>
          </a:bodyPr>
          <a:lstStyle/>
          <a:p>
            <a:pPr algn="ctr"/>
            <a:r>
              <a:rPr lang="en-US" dirty="0"/>
              <a:t>Know</a:t>
            </a:r>
          </a:p>
        </p:txBody>
      </p:sp>
      <p:sp>
        <p:nvSpPr>
          <p:cNvPr id="13" name="TextBox 12">
            <a:extLst>
              <a:ext uri="{FF2B5EF4-FFF2-40B4-BE49-F238E27FC236}">
                <a16:creationId xmlns:a16="http://schemas.microsoft.com/office/drawing/2014/main" id="{2F0434EE-DB0B-2942-A02C-0F52ADF5C43A}"/>
              </a:ext>
            </a:extLst>
          </p:cNvPr>
          <p:cNvSpPr txBox="1"/>
          <p:nvPr/>
        </p:nvSpPr>
        <p:spPr>
          <a:xfrm>
            <a:off x="4168675" y="2552700"/>
            <a:ext cx="1048685" cy="369332"/>
          </a:xfrm>
          <a:prstGeom prst="rect">
            <a:avLst/>
          </a:prstGeom>
          <a:noFill/>
        </p:spPr>
        <p:txBody>
          <a:bodyPr wrap="none" rtlCol="0">
            <a:spAutoFit/>
          </a:bodyPr>
          <a:lstStyle/>
          <a:p>
            <a:pPr algn="ctr"/>
            <a:r>
              <a:rPr lang="en-US" dirty="0"/>
              <a:t>Rehearse</a:t>
            </a:r>
          </a:p>
        </p:txBody>
      </p:sp>
      <p:sp>
        <p:nvSpPr>
          <p:cNvPr id="14" name="TextBox 13">
            <a:extLst>
              <a:ext uri="{FF2B5EF4-FFF2-40B4-BE49-F238E27FC236}">
                <a16:creationId xmlns:a16="http://schemas.microsoft.com/office/drawing/2014/main" id="{BC3DBBB4-DF56-CC4D-B94B-A94E862105FC}"/>
              </a:ext>
            </a:extLst>
          </p:cNvPr>
          <p:cNvSpPr txBox="1"/>
          <p:nvPr/>
        </p:nvSpPr>
        <p:spPr>
          <a:xfrm>
            <a:off x="6659945" y="2552700"/>
            <a:ext cx="897232" cy="369332"/>
          </a:xfrm>
          <a:prstGeom prst="rect">
            <a:avLst/>
          </a:prstGeom>
          <a:noFill/>
        </p:spPr>
        <p:txBody>
          <a:bodyPr wrap="none" rtlCol="0">
            <a:spAutoFit/>
          </a:bodyPr>
          <a:lstStyle/>
          <a:p>
            <a:pPr algn="ctr"/>
            <a:r>
              <a:rPr lang="en-US" dirty="0"/>
              <a:t>Positive</a:t>
            </a:r>
          </a:p>
        </p:txBody>
      </p:sp>
      <p:sp>
        <p:nvSpPr>
          <p:cNvPr id="16" name="TextBox 15">
            <a:extLst>
              <a:ext uri="{FF2B5EF4-FFF2-40B4-BE49-F238E27FC236}">
                <a16:creationId xmlns:a16="http://schemas.microsoft.com/office/drawing/2014/main" id="{8985B1A7-9EC6-4442-9C52-4877A0C6A76E}"/>
              </a:ext>
            </a:extLst>
          </p:cNvPr>
          <p:cNvSpPr txBox="1"/>
          <p:nvPr/>
        </p:nvSpPr>
        <p:spPr>
          <a:xfrm>
            <a:off x="2160558" y="4531193"/>
            <a:ext cx="2278381" cy="369332"/>
          </a:xfrm>
          <a:prstGeom prst="rect">
            <a:avLst/>
          </a:prstGeom>
          <a:noFill/>
        </p:spPr>
        <p:txBody>
          <a:bodyPr wrap="none" rtlCol="0">
            <a:spAutoFit/>
          </a:bodyPr>
          <a:lstStyle/>
          <a:p>
            <a:pPr algn="ctr"/>
            <a:r>
              <a:rPr lang="en-US" dirty="0"/>
              <a:t>Look at your audience</a:t>
            </a:r>
          </a:p>
        </p:txBody>
      </p:sp>
      <p:sp>
        <p:nvSpPr>
          <p:cNvPr id="20" name="Rectangle 19">
            <a:extLst>
              <a:ext uri="{FF2B5EF4-FFF2-40B4-BE49-F238E27FC236}">
                <a16:creationId xmlns:a16="http://schemas.microsoft.com/office/drawing/2014/main" id="{952FFEE4-71E8-834C-B010-7FBA7ED19D29}"/>
              </a:ext>
            </a:extLst>
          </p:cNvPr>
          <p:cNvSpPr/>
          <p:nvPr/>
        </p:nvSpPr>
        <p:spPr>
          <a:xfrm>
            <a:off x="905972" y="1154267"/>
            <a:ext cx="7125507"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27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Agenda</a:t>
            </a:r>
            <a:endParaRPr dirty="0"/>
          </a:p>
        </p:txBody>
      </p:sp>
      <p:pic>
        <p:nvPicPr>
          <p:cNvPr id="7" name="Picture 6" descr="A close up of a device&#10;&#10;Description automatically generated">
            <a:extLst>
              <a:ext uri="{FF2B5EF4-FFF2-40B4-BE49-F238E27FC236}">
                <a16:creationId xmlns:a16="http://schemas.microsoft.com/office/drawing/2014/main" id="{A69433A4-6495-4E44-BDFC-3B160FE30D48}"/>
              </a:ext>
            </a:extLst>
          </p:cNvPr>
          <p:cNvPicPr>
            <a:picLocks noChangeAspect="1"/>
          </p:cNvPicPr>
          <p:nvPr/>
        </p:nvPicPr>
        <p:blipFill>
          <a:blip r:embed="rId3"/>
          <a:stretch>
            <a:fillRect/>
          </a:stretch>
        </p:blipFill>
        <p:spPr>
          <a:xfrm>
            <a:off x="4074521" y="1156552"/>
            <a:ext cx="1304433" cy="1405791"/>
          </a:xfrm>
          <a:prstGeom prst="rect">
            <a:avLst/>
          </a:prstGeom>
        </p:spPr>
      </p:pic>
      <p:pic>
        <p:nvPicPr>
          <p:cNvPr id="17" name="Picture 16" descr="A close up of a logo&#10;&#10;Description automatically generated">
            <a:extLst>
              <a:ext uri="{FF2B5EF4-FFF2-40B4-BE49-F238E27FC236}">
                <a16:creationId xmlns:a16="http://schemas.microsoft.com/office/drawing/2014/main" id="{85F33CD0-FB31-1F4E-A1D1-ED92031FD309}"/>
              </a:ext>
            </a:extLst>
          </p:cNvPr>
          <p:cNvPicPr>
            <a:picLocks noChangeAspect="1"/>
          </p:cNvPicPr>
          <p:nvPr/>
        </p:nvPicPr>
        <p:blipFill>
          <a:blip r:embed="rId4"/>
          <a:stretch>
            <a:fillRect/>
          </a:stretch>
        </p:blipFill>
        <p:spPr>
          <a:xfrm>
            <a:off x="3953366" y="2988319"/>
            <a:ext cx="1636533" cy="1297940"/>
          </a:xfrm>
          <a:prstGeom prst="rect">
            <a:avLst/>
          </a:prstGeom>
        </p:spPr>
      </p:pic>
      <p:pic>
        <p:nvPicPr>
          <p:cNvPr id="3" name="Content Placeholder 2" descr="A close up of a logo&#10;&#10;Description automatically generated">
            <a:extLst>
              <a:ext uri="{FF2B5EF4-FFF2-40B4-BE49-F238E27FC236}">
                <a16:creationId xmlns:a16="http://schemas.microsoft.com/office/drawing/2014/main" id="{6F04E3C7-9598-0E47-819B-7928606FFCA7}"/>
              </a:ext>
            </a:extLst>
          </p:cNvPr>
          <p:cNvPicPr>
            <a:picLocks noGrp="1" noChangeAspect="1"/>
          </p:cNvPicPr>
          <p:nvPr>
            <p:ph idx="1"/>
          </p:nvPr>
        </p:nvPicPr>
        <p:blipFill>
          <a:blip r:embed="rId5"/>
          <a:stretch>
            <a:fillRect/>
          </a:stretch>
        </p:blipFill>
        <p:spPr>
          <a:xfrm>
            <a:off x="1370408" y="1156552"/>
            <a:ext cx="1997631" cy="1539576"/>
          </a:xfrm>
          <a:prstGeom prst="rect">
            <a:avLst/>
          </a:prstGeom>
          <a:noFill/>
          <a:ln>
            <a:noFill/>
          </a:ln>
        </p:spPr>
      </p:pic>
      <p:pic>
        <p:nvPicPr>
          <p:cNvPr id="19" name="Picture 18" descr="A close up of a logo&#10;&#10;Description automatically generated">
            <a:extLst>
              <a:ext uri="{FF2B5EF4-FFF2-40B4-BE49-F238E27FC236}">
                <a16:creationId xmlns:a16="http://schemas.microsoft.com/office/drawing/2014/main" id="{486B8213-5751-A645-841A-58F6304F80E3}"/>
              </a:ext>
            </a:extLst>
          </p:cNvPr>
          <p:cNvPicPr>
            <a:picLocks noChangeAspect="1"/>
          </p:cNvPicPr>
          <p:nvPr/>
        </p:nvPicPr>
        <p:blipFill>
          <a:blip r:embed="rId6"/>
          <a:stretch>
            <a:fillRect/>
          </a:stretch>
        </p:blipFill>
        <p:spPr>
          <a:xfrm>
            <a:off x="6286500" y="1202244"/>
            <a:ext cx="1352710" cy="1220380"/>
          </a:xfrm>
          <a:prstGeom prst="rect">
            <a:avLst/>
          </a:prstGeom>
        </p:spPr>
      </p:pic>
      <p:pic>
        <p:nvPicPr>
          <p:cNvPr id="21" name="Picture 20" descr="A close up of a logo&#10;&#10;Description automatically generated">
            <a:extLst>
              <a:ext uri="{FF2B5EF4-FFF2-40B4-BE49-F238E27FC236}">
                <a16:creationId xmlns:a16="http://schemas.microsoft.com/office/drawing/2014/main" id="{2B4DE5DA-C862-6C43-ABEA-293DCA848632}"/>
              </a:ext>
            </a:extLst>
          </p:cNvPr>
          <p:cNvPicPr>
            <a:picLocks noChangeAspect="1"/>
          </p:cNvPicPr>
          <p:nvPr/>
        </p:nvPicPr>
        <p:blipFill>
          <a:blip r:embed="rId7"/>
          <a:stretch>
            <a:fillRect/>
          </a:stretch>
        </p:blipFill>
        <p:spPr>
          <a:xfrm>
            <a:off x="1267804" y="2934393"/>
            <a:ext cx="1805036" cy="1405791"/>
          </a:xfrm>
          <a:prstGeom prst="rect">
            <a:avLst/>
          </a:prstGeom>
        </p:spPr>
      </p:pic>
      <p:sp>
        <p:nvSpPr>
          <p:cNvPr id="22" name="TextBox 21">
            <a:extLst>
              <a:ext uri="{FF2B5EF4-FFF2-40B4-BE49-F238E27FC236}">
                <a16:creationId xmlns:a16="http://schemas.microsoft.com/office/drawing/2014/main" id="{C1FECFE0-2DC4-D542-B7EF-C627938E3CFA}"/>
              </a:ext>
            </a:extLst>
          </p:cNvPr>
          <p:cNvSpPr txBox="1"/>
          <p:nvPr/>
        </p:nvSpPr>
        <p:spPr>
          <a:xfrm>
            <a:off x="1661160" y="2465070"/>
            <a:ext cx="970137" cy="369332"/>
          </a:xfrm>
          <a:prstGeom prst="rect">
            <a:avLst/>
          </a:prstGeom>
          <a:noFill/>
        </p:spPr>
        <p:txBody>
          <a:bodyPr wrap="none" rtlCol="0">
            <a:spAutoFit/>
          </a:bodyPr>
          <a:lstStyle/>
          <a:p>
            <a:r>
              <a:rPr lang="en-US" dirty="0"/>
              <a:t>Content</a:t>
            </a:r>
          </a:p>
        </p:txBody>
      </p:sp>
      <p:sp>
        <p:nvSpPr>
          <p:cNvPr id="25" name="TextBox 24">
            <a:extLst>
              <a:ext uri="{FF2B5EF4-FFF2-40B4-BE49-F238E27FC236}">
                <a16:creationId xmlns:a16="http://schemas.microsoft.com/office/drawing/2014/main" id="{DE832922-A88F-F741-8069-A4277B8ED5D7}"/>
              </a:ext>
            </a:extLst>
          </p:cNvPr>
          <p:cNvSpPr txBox="1"/>
          <p:nvPr/>
        </p:nvSpPr>
        <p:spPr>
          <a:xfrm>
            <a:off x="4404360" y="2465070"/>
            <a:ext cx="708848" cy="369332"/>
          </a:xfrm>
          <a:prstGeom prst="rect">
            <a:avLst/>
          </a:prstGeom>
          <a:noFill/>
        </p:spPr>
        <p:txBody>
          <a:bodyPr wrap="none" rtlCol="0">
            <a:spAutoFit/>
          </a:bodyPr>
          <a:lstStyle/>
          <a:p>
            <a:r>
              <a:rPr lang="en-US" dirty="0"/>
              <a:t>Slides</a:t>
            </a:r>
          </a:p>
        </p:txBody>
      </p:sp>
      <p:sp>
        <p:nvSpPr>
          <p:cNvPr id="26" name="TextBox 25">
            <a:extLst>
              <a:ext uri="{FF2B5EF4-FFF2-40B4-BE49-F238E27FC236}">
                <a16:creationId xmlns:a16="http://schemas.microsoft.com/office/drawing/2014/main" id="{F3B7E9E6-653B-2044-A236-9673AFCB0CEF}"/>
              </a:ext>
            </a:extLst>
          </p:cNvPr>
          <p:cNvSpPr txBox="1"/>
          <p:nvPr/>
        </p:nvSpPr>
        <p:spPr>
          <a:xfrm>
            <a:off x="6675120" y="2465070"/>
            <a:ext cx="592470" cy="369332"/>
          </a:xfrm>
          <a:prstGeom prst="rect">
            <a:avLst/>
          </a:prstGeom>
          <a:noFill/>
        </p:spPr>
        <p:txBody>
          <a:bodyPr wrap="none" rtlCol="0">
            <a:spAutoFit/>
          </a:bodyPr>
          <a:lstStyle/>
          <a:p>
            <a:r>
              <a:rPr lang="en-US" dirty="0"/>
              <a:t>Text</a:t>
            </a:r>
          </a:p>
        </p:txBody>
      </p:sp>
      <p:sp>
        <p:nvSpPr>
          <p:cNvPr id="27" name="TextBox 26">
            <a:extLst>
              <a:ext uri="{FF2B5EF4-FFF2-40B4-BE49-F238E27FC236}">
                <a16:creationId xmlns:a16="http://schemas.microsoft.com/office/drawing/2014/main" id="{430A81E2-5B7C-4B45-8DA8-CE0F8D7958C9}"/>
              </a:ext>
            </a:extLst>
          </p:cNvPr>
          <p:cNvSpPr txBox="1"/>
          <p:nvPr/>
        </p:nvSpPr>
        <p:spPr>
          <a:xfrm>
            <a:off x="1699260" y="4453890"/>
            <a:ext cx="814647" cy="369332"/>
          </a:xfrm>
          <a:prstGeom prst="rect">
            <a:avLst/>
          </a:prstGeom>
          <a:noFill/>
        </p:spPr>
        <p:txBody>
          <a:bodyPr wrap="none" rtlCol="0">
            <a:spAutoFit/>
          </a:bodyPr>
          <a:lstStyle/>
          <a:p>
            <a:r>
              <a:rPr lang="en-US" dirty="0"/>
              <a:t>Images</a:t>
            </a:r>
          </a:p>
        </p:txBody>
      </p:sp>
      <p:sp>
        <p:nvSpPr>
          <p:cNvPr id="28" name="TextBox 27">
            <a:extLst>
              <a:ext uri="{FF2B5EF4-FFF2-40B4-BE49-F238E27FC236}">
                <a16:creationId xmlns:a16="http://schemas.microsoft.com/office/drawing/2014/main" id="{BE87C421-0CF3-0545-B828-B5CE24DBA5CE}"/>
              </a:ext>
            </a:extLst>
          </p:cNvPr>
          <p:cNvSpPr txBox="1"/>
          <p:nvPr/>
        </p:nvSpPr>
        <p:spPr>
          <a:xfrm>
            <a:off x="4244340" y="4453890"/>
            <a:ext cx="1059906" cy="369332"/>
          </a:xfrm>
          <a:prstGeom prst="rect">
            <a:avLst/>
          </a:prstGeom>
          <a:noFill/>
        </p:spPr>
        <p:txBody>
          <a:bodyPr wrap="none" rtlCol="0">
            <a:spAutoFit/>
          </a:bodyPr>
          <a:lstStyle/>
          <a:p>
            <a:r>
              <a:rPr lang="en-US" dirty="0"/>
              <a:t>Audience</a:t>
            </a:r>
          </a:p>
        </p:txBody>
      </p:sp>
      <p:sp>
        <p:nvSpPr>
          <p:cNvPr id="15" name="Rectangle 14">
            <a:extLst>
              <a:ext uri="{FF2B5EF4-FFF2-40B4-BE49-F238E27FC236}">
                <a16:creationId xmlns:a16="http://schemas.microsoft.com/office/drawing/2014/main" id="{4233CD97-6387-1C4B-8F4E-6FDFC43937AD}"/>
              </a:ext>
            </a:extLst>
          </p:cNvPr>
          <p:cNvSpPr/>
          <p:nvPr/>
        </p:nvSpPr>
        <p:spPr>
          <a:xfrm>
            <a:off x="1059180" y="1074420"/>
            <a:ext cx="7124700"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D6753D-948D-5C4E-AE9C-D27CCE87B1B0}"/>
              </a:ext>
            </a:extLst>
          </p:cNvPr>
          <p:cNvSpPr/>
          <p:nvPr/>
        </p:nvSpPr>
        <p:spPr>
          <a:xfrm>
            <a:off x="1211580" y="3025140"/>
            <a:ext cx="2644140"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7500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Presentation</a:t>
            </a:r>
            <a:endParaRPr dirty="0"/>
          </a:p>
        </p:txBody>
      </p:sp>
      <p:pic>
        <p:nvPicPr>
          <p:cNvPr id="15" name="Picture 14" descr="A picture containing light, drawing&#10;&#10;Description automatically generated">
            <a:extLst>
              <a:ext uri="{FF2B5EF4-FFF2-40B4-BE49-F238E27FC236}">
                <a16:creationId xmlns:a16="http://schemas.microsoft.com/office/drawing/2014/main" id="{2827CBD7-C9E9-3842-9DDD-284ED3B1F9AF}"/>
              </a:ext>
            </a:extLst>
          </p:cNvPr>
          <p:cNvPicPr>
            <a:picLocks noChangeAspect="1"/>
          </p:cNvPicPr>
          <p:nvPr/>
        </p:nvPicPr>
        <p:blipFill>
          <a:blip r:embed="rId3"/>
          <a:stretch>
            <a:fillRect/>
          </a:stretch>
        </p:blipFill>
        <p:spPr>
          <a:xfrm flipH="1">
            <a:off x="1189963" y="1071880"/>
            <a:ext cx="1686614" cy="1480820"/>
          </a:xfrm>
          <a:prstGeom prst="rect">
            <a:avLst/>
          </a:prstGeom>
        </p:spPr>
      </p:pic>
      <p:pic>
        <p:nvPicPr>
          <p:cNvPr id="17" name="Picture 16" descr="A close up of a logo&#10;&#10;Description automatically generated">
            <a:extLst>
              <a:ext uri="{FF2B5EF4-FFF2-40B4-BE49-F238E27FC236}">
                <a16:creationId xmlns:a16="http://schemas.microsoft.com/office/drawing/2014/main" id="{C18DE6A7-9D4E-EE4C-B900-2C0419499390}"/>
              </a:ext>
            </a:extLst>
          </p:cNvPr>
          <p:cNvPicPr>
            <a:picLocks noChangeAspect="1"/>
          </p:cNvPicPr>
          <p:nvPr/>
        </p:nvPicPr>
        <p:blipFill>
          <a:blip r:embed="rId4"/>
          <a:stretch>
            <a:fillRect/>
          </a:stretch>
        </p:blipFill>
        <p:spPr>
          <a:xfrm>
            <a:off x="2446871" y="3032386"/>
            <a:ext cx="1709025" cy="1599088"/>
          </a:xfrm>
          <a:prstGeom prst="rect">
            <a:avLst/>
          </a:prstGeom>
        </p:spPr>
      </p:pic>
      <p:pic>
        <p:nvPicPr>
          <p:cNvPr id="19" name="Picture 18" descr="A close up of a logo&#10;&#10;Description automatically generated">
            <a:extLst>
              <a:ext uri="{FF2B5EF4-FFF2-40B4-BE49-F238E27FC236}">
                <a16:creationId xmlns:a16="http://schemas.microsoft.com/office/drawing/2014/main" id="{5738433E-E90F-2B4E-AC9B-9EACA2364A5F}"/>
              </a:ext>
            </a:extLst>
          </p:cNvPr>
          <p:cNvPicPr>
            <a:picLocks noChangeAspect="1"/>
          </p:cNvPicPr>
          <p:nvPr/>
        </p:nvPicPr>
        <p:blipFill>
          <a:blip r:embed="rId5"/>
          <a:stretch>
            <a:fillRect/>
          </a:stretch>
        </p:blipFill>
        <p:spPr>
          <a:xfrm>
            <a:off x="3798843" y="1026138"/>
            <a:ext cx="1709025" cy="1572303"/>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D1F07766-234C-904F-BD93-0CE5D024491B}"/>
              </a:ext>
            </a:extLst>
          </p:cNvPr>
          <p:cNvPicPr>
            <a:picLocks noChangeAspect="1"/>
          </p:cNvPicPr>
          <p:nvPr/>
        </p:nvPicPr>
        <p:blipFill>
          <a:blip r:embed="rId6"/>
          <a:stretch>
            <a:fillRect/>
          </a:stretch>
        </p:blipFill>
        <p:spPr>
          <a:xfrm>
            <a:off x="5056187" y="3006653"/>
            <a:ext cx="1604963" cy="1572304"/>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91221574-39E6-5349-9408-8ECDCEA2CCE8}"/>
              </a:ext>
            </a:extLst>
          </p:cNvPr>
          <p:cNvPicPr>
            <a:picLocks noChangeAspect="1"/>
          </p:cNvPicPr>
          <p:nvPr/>
        </p:nvPicPr>
        <p:blipFill>
          <a:blip r:embed="rId7"/>
          <a:stretch>
            <a:fillRect/>
          </a:stretch>
        </p:blipFill>
        <p:spPr>
          <a:xfrm>
            <a:off x="6430134" y="1219200"/>
            <a:ext cx="1361191" cy="1409375"/>
          </a:xfrm>
          <a:prstGeom prst="rect">
            <a:avLst/>
          </a:prstGeom>
        </p:spPr>
      </p:pic>
      <p:sp>
        <p:nvSpPr>
          <p:cNvPr id="12" name="TextBox 11">
            <a:extLst>
              <a:ext uri="{FF2B5EF4-FFF2-40B4-BE49-F238E27FC236}">
                <a16:creationId xmlns:a16="http://schemas.microsoft.com/office/drawing/2014/main" id="{AD3A8EBB-B559-1F42-B52E-7EABB22B5718}"/>
              </a:ext>
            </a:extLst>
          </p:cNvPr>
          <p:cNvSpPr txBox="1"/>
          <p:nvPr/>
        </p:nvSpPr>
        <p:spPr>
          <a:xfrm>
            <a:off x="1845582" y="2552700"/>
            <a:ext cx="741871" cy="369332"/>
          </a:xfrm>
          <a:prstGeom prst="rect">
            <a:avLst/>
          </a:prstGeom>
          <a:noFill/>
        </p:spPr>
        <p:txBody>
          <a:bodyPr wrap="none" rtlCol="0">
            <a:spAutoFit/>
          </a:bodyPr>
          <a:lstStyle/>
          <a:p>
            <a:pPr algn="ctr"/>
            <a:r>
              <a:rPr lang="en-US" dirty="0"/>
              <a:t>Know</a:t>
            </a:r>
          </a:p>
        </p:txBody>
      </p:sp>
      <p:sp>
        <p:nvSpPr>
          <p:cNvPr id="13" name="TextBox 12">
            <a:extLst>
              <a:ext uri="{FF2B5EF4-FFF2-40B4-BE49-F238E27FC236}">
                <a16:creationId xmlns:a16="http://schemas.microsoft.com/office/drawing/2014/main" id="{2F0434EE-DB0B-2942-A02C-0F52ADF5C43A}"/>
              </a:ext>
            </a:extLst>
          </p:cNvPr>
          <p:cNvSpPr txBox="1"/>
          <p:nvPr/>
        </p:nvSpPr>
        <p:spPr>
          <a:xfrm>
            <a:off x="4168675" y="2552700"/>
            <a:ext cx="1048685" cy="369332"/>
          </a:xfrm>
          <a:prstGeom prst="rect">
            <a:avLst/>
          </a:prstGeom>
          <a:noFill/>
        </p:spPr>
        <p:txBody>
          <a:bodyPr wrap="none" rtlCol="0">
            <a:spAutoFit/>
          </a:bodyPr>
          <a:lstStyle/>
          <a:p>
            <a:pPr algn="ctr"/>
            <a:r>
              <a:rPr lang="en-US" dirty="0"/>
              <a:t>Rehearse</a:t>
            </a:r>
          </a:p>
        </p:txBody>
      </p:sp>
      <p:sp>
        <p:nvSpPr>
          <p:cNvPr id="14" name="TextBox 13">
            <a:extLst>
              <a:ext uri="{FF2B5EF4-FFF2-40B4-BE49-F238E27FC236}">
                <a16:creationId xmlns:a16="http://schemas.microsoft.com/office/drawing/2014/main" id="{BC3DBBB4-DF56-CC4D-B94B-A94E862105FC}"/>
              </a:ext>
            </a:extLst>
          </p:cNvPr>
          <p:cNvSpPr txBox="1"/>
          <p:nvPr/>
        </p:nvSpPr>
        <p:spPr>
          <a:xfrm>
            <a:off x="6659945" y="2552700"/>
            <a:ext cx="897232" cy="369332"/>
          </a:xfrm>
          <a:prstGeom prst="rect">
            <a:avLst/>
          </a:prstGeom>
          <a:noFill/>
        </p:spPr>
        <p:txBody>
          <a:bodyPr wrap="none" rtlCol="0">
            <a:spAutoFit/>
          </a:bodyPr>
          <a:lstStyle/>
          <a:p>
            <a:pPr algn="ctr"/>
            <a:r>
              <a:rPr lang="en-US" dirty="0"/>
              <a:t>Positive</a:t>
            </a:r>
          </a:p>
        </p:txBody>
      </p:sp>
      <p:sp>
        <p:nvSpPr>
          <p:cNvPr id="16" name="TextBox 15">
            <a:extLst>
              <a:ext uri="{FF2B5EF4-FFF2-40B4-BE49-F238E27FC236}">
                <a16:creationId xmlns:a16="http://schemas.microsoft.com/office/drawing/2014/main" id="{8985B1A7-9EC6-4442-9C52-4877A0C6A76E}"/>
              </a:ext>
            </a:extLst>
          </p:cNvPr>
          <p:cNvSpPr txBox="1"/>
          <p:nvPr/>
        </p:nvSpPr>
        <p:spPr>
          <a:xfrm>
            <a:off x="2160558" y="4531193"/>
            <a:ext cx="2278381" cy="369332"/>
          </a:xfrm>
          <a:prstGeom prst="rect">
            <a:avLst/>
          </a:prstGeom>
          <a:noFill/>
        </p:spPr>
        <p:txBody>
          <a:bodyPr wrap="none" rtlCol="0">
            <a:spAutoFit/>
          </a:bodyPr>
          <a:lstStyle/>
          <a:p>
            <a:pPr algn="ctr"/>
            <a:r>
              <a:rPr lang="en-US" dirty="0"/>
              <a:t>Look at your audience</a:t>
            </a:r>
          </a:p>
        </p:txBody>
      </p:sp>
      <p:sp>
        <p:nvSpPr>
          <p:cNvPr id="18" name="TextBox 17">
            <a:extLst>
              <a:ext uri="{FF2B5EF4-FFF2-40B4-BE49-F238E27FC236}">
                <a16:creationId xmlns:a16="http://schemas.microsoft.com/office/drawing/2014/main" id="{67523242-6978-F949-BBA3-BB5B9960974D}"/>
              </a:ext>
            </a:extLst>
          </p:cNvPr>
          <p:cNvSpPr txBox="1"/>
          <p:nvPr/>
        </p:nvSpPr>
        <p:spPr>
          <a:xfrm>
            <a:off x="5531610" y="4531193"/>
            <a:ext cx="663964" cy="369332"/>
          </a:xfrm>
          <a:prstGeom prst="rect">
            <a:avLst/>
          </a:prstGeom>
          <a:noFill/>
        </p:spPr>
        <p:txBody>
          <a:bodyPr wrap="none" rtlCol="0">
            <a:spAutoFit/>
          </a:bodyPr>
          <a:lstStyle/>
          <a:p>
            <a:pPr algn="ctr"/>
            <a:r>
              <a:rPr lang="en-US" dirty="0"/>
              <a:t>Time</a:t>
            </a:r>
          </a:p>
        </p:txBody>
      </p:sp>
      <p:sp>
        <p:nvSpPr>
          <p:cNvPr id="20" name="Rectangle 19">
            <a:extLst>
              <a:ext uri="{FF2B5EF4-FFF2-40B4-BE49-F238E27FC236}">
                <a16:creationId xmlns:a16="http://schemas.microsoft.com/office/drawing/2014/main" id="{FA7128F4-0402-694A-8707-63A7F300111D}"/>
              </a:ext>
            </a:extLst>
          </p:cNvPr>
          <p:cNvSpPr/>
          <p:nvPr/>
        </p:nvSpPr>
        <p:spPr>
          <a:xfrm>
            <a:off x="905972" y="1154267"/>
            <a:ext cx="7125507"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F0C727-7379-324F-A5F8-05CE9CBA49A6}"/>
              </a:ext>
            </a:extLst>
          </p:cNvPr>
          <p:cNvSpPr/>
          <p:nvPr/>
        </p:nvSpPr>
        <p:spPr>
          <a:xfrm>
            <a:off x="1640490" y="3082083"/>
            <a:ext cx="3064573" cy="1818441"/>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787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Visibility</a:t>
            </a:r>
            <a:endParaRPr dirty="0"/>
          </a:p>
        </p:txBody>
      </p:sp>
      <p:sp>
        <p:nvSpPr>
          <p:cNvPr id="3" name="Content Placeholder 2">
            <a:extLst>
              <a:ext uri="{FF2B5EF4-FFF2-40B4-BE49-F238E27FC236}">
                <a16:creationId xmlns:a16="http://schemas.microsoft.com/office/drawing/2014/main" id="{BA4C841E-43C9-204A-953E-851C21CEA4EB}"/>
              </a:ext>
            </a:extLst>
          </p:cNvPr>
          <p:cNvSpPr>
            <a:spLocks noGrp="1"/>
          </p:cNvSpPr>
          <p:nvPr>
            <p:ph idx="1"/>
          </p:nvPr>
        </p:nvSpPr>
        <p:spPr/>
        <p:txBody>
          <a:bodyPr>
            <a:normAutofit/>
          </a:bodyPr>
          <a:lstStyle/>
          <a:p>
            <a:pPr lvl="0" indent="-381000">
              <a:buClr>
                <a:srgbClr val="434343"/>
              </a:buClr>
              <a:buSzPts val="2400"/>
              <a:buFont typeface="Proxima Nova"/>
              <a:buChar char="●"/>
            </a:pPr>
            <a:r>
              <a:rPr lang="en-US" sz="2400" dirty="0">
                <a:solidFill>
                  <a:srgbClr val="434343"/>
                </a:solidFill>
                <a:latin typeface="Proxima Nova"/>
                <a:sym typeface="Proxima Nova"/>
              </a:rPr>
              <a:t>Look at the audience</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Do not block your slides</a:t>
            </a:r>
          </a:p>
        </p:txBody>
      </p:sp>
      <p:pic>
        <p:nvPicPr>
          <p:cNvPr id="6" name="Content Placeholder 4" descr="A person in a suit and tie&#10;&#10;Description automatically generated">
            <a:extLst>
              <a:ext uri="{FF2B5EF4-FFF2-40B4-BE49-F238E27FC236}">
                <a16:creationId xmlns:a16="http://schemas.microsoft.com/office/drawing/2014/main" id="{3FBB170B-7589-2948-93DE-C2458855F6C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1614"/>
            <a:ext cx="9383424" cy="5205114"/>
          </a:xfrm>
          <a:prstGeom prst="rect">
            <a:avLst/>
          </a:prstGeom>
        </p:spPr>
      </p:pic>
    </p:spTree>
    <p:extLst>
      <p:ext uri="{BB962C8B-B14F-4D97-AF65-F5344CB8AC3E}">
        <p14:creationId xmlns:p14="http://schemas.microsoft.com/office/powerpoint/2010/main" val="2488340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Visibility</a:t>
            </a:r>
            <a:endParaRPr dirty="0"/>
          </a:p>
        </p:txBody>
      </p:sp>
      <p:sp>
        <p:nvSpPr>
          <p:cNvPr id="3" name="Content Placeholder 2">
            <a:extLst>
              <a:ext uri="{FF2B5EF4-FFF2-40B4-BE49-F238E27FC236}">
                <a16:creationId xmlns:a16="http://schemas.microsoft.com/office/drawing/2014/main" id="{BA4C841E-43C9-204A-953E-851C21CEA4EB}"/>
              </a:ext>
            </a:extLst>
          </p:cNvPr>
          <p:cNvSpPr>
            <a:spLocks noGrp="1"/>
          </p:cNvSpPr>
          <p:nvPr>
            <p:ph idx="1"/>
          </p:nvPr>
        </p:nvSpPr>
        <p:spPr/>
        <p:txBody>
          <a:bodyPr>
            <a:normAutofit/>
          </a:bodyPr>
          <a:lstStyle/>
          <a:p>
            <a:pPr lvl="0" indent="-381000">
              <a:buClr>
                <a:srgbClr val="434343"/>
              </a:buClr>
              <a:buSzPts val="2400"/>
              <a:buFont typeface="Proxima Nova"/>
              <a:buChar char="●"/>
            </a:pPr>
            <a:r>
              <a:rPr lang="en-US" sz="2400" dirty="0">
                <a:solidFill>
                  <a:srgbClr val="434343"/>
                </a:solidFill>
                <a:latin typeface="Proxima Nova"/>
                <a:sym typeface="Proxima Nova"/>
              </a:rPr>
              <a:t>Look at the audience</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Do not block your slides</a:t>
            </a:r>
          </a:p>
        </p:txBody>
      </p:sp>
      <p:pic>
        <p:nvPicPr>
          <p:cNvPr id="6" name="Content Placeholder 4" descr="A person in a suit and tie&#10;&#10;Description automatically generated">
            <a:extLst>
              <a:ext uri="{FF2B5EF4-FFF2-40B4-BE49-F238E27FC236}">
                <a16:creationId xmlns:a16="http://schemas.microsoft.com/office/drawing/2014/main" id="{3FBB170B-7589-2948-93DE-C2458855F6C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1614"/>
            <a:ext cx="9383424" cy="5205114"/>
          </a:xfrm>
          <a:prstGeom prst="rect">
            <a:avLst/>
          </a:prstGeom>
        </p:spPr>
      </p:pic>
      <p:sp>
        <p:nvSpPr>
          <p:cNvPr id="5" name="Google Shape;92;p17">
            <a:extLst>
              <a:ext uri="{FF2B5EF4-FFF2-40B4-BE49-F238E27FC236}">
                <a16:creationId xmlns:a16="http://schemas.microsoft.com/office/drawing/2014/main" id="{EFD1746E-4E7F-5E45-9C5E-655AA011F99C}"/>
              </a:ext>
            </a:extLst>
          </p:cNvPr>
          <p:cNvSpPr txBox="1">
            <a:spLocks/>
          </p:cNvSpPr>
          <p:nvPr/>
        </p:nvSpPr>
        <p:spPr>
          <a:xfrm>
            <a:off x="2947" y="1426728"/>
            <a:ext cx="9204078" cy="1114550"/>
          </a:xfrm>
          <a:prstGeom prst="rect">
            <a:avLst/>
          </a:prstGeom>
          <a:solidFill>
            <a:srgbClr val="212121">
              <a:alpha val="74118"/>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r>
              <a:rPr lang="en-US" sz="4400" dirty="0">
                <a:solidFill>
                  <a:schemeClr val="bg1"/>
                </a:solidFill>
                <a:latin typeface="Proxima Nova"/>
                <a:ea typeface="Proxima Nova"/>
                <a:cs typeface="Proxima Nova"/>
                <a:sym typeface="Proxima Nova"/>
              </a:rPr>
              <a:t>Look at your audience</a:t>
            </a:r>
            <a:endParaRPr lang="en-US" sz="4400" dirty="0">
              <a:solidFill>
                <a:schemeClr val="bg1"/>
              </a:solidFill>
              <a:latin typeface="Proxima Nova"/>
              <a:sym typeface="Proxima Nova"/>
            </a:endParaRPr>
          </a:p>
        </p:txBody>
      </p:sp>
    </p:spTree>
    <p:extLst>
      <p:ext uri="{BB962C8B-B14F-4D97-AF65-F5344CB8AC3E}">
        <p14:creationId xmlns:p14="http://schemas.microsoft.com/office/powerpoint/2010/main" val="949404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Visibility</a:t>
            </a:r>
            <a:endParaRPr dirty="0"/>
          </a:p>
        </p:txBody>
      </p:sp>
      <p:sp>
        <p:nvSpPr>
          <p:cNvPr id="3" name="Content Placeholder 2">
            <a:extLst>
              <a:ext uri="{FF2B5EF4-FFF2-40B4-BE49-F238E27FC236}">
                <a16:creationId xmlns:a16="http://schemas.microsoft.com/office/drawing/2014/main" id="{BA4C841E-43C9-204A-953E-851C21CEA4EB}"/>
              </a:ext>
            </a:extLst>
          </p:cNvPr>
          <p:cNvSpPr>
            <a:spLocks noGrp="1"/>
          </p:cNvSpPr>
          <p:nvPr>
            <p:ph idx="1"/>
          </p:nvPr>
        </p:nvSpPr>
        <p:spPr/>
        <p:txBody>
          <a:bodyPr>
            <a:normAutofit/>
          </a:bodyPr>
          <a:lstStyle/>
          <a:p>
            <a:pPr lvl="0" indent="-381000">
              <a:buClr>
                <a:srgbClr val="434343"/>
              </a:buClr>
              <a:buSzPts val="2400"/>
              <a:buFont typeface="Proxima Nova"/>
              <a:buChar char="●"/>
            </a:pPr>
            <a:r>
              <a:rPr lang="en-US" sz="2400" dirty="0">
                <a:solidFill>
                  <a:srgbClr val="434343"/>
                </a:solidFill>
                <a:latin typeface="Proxima Nova"/>
                <a:sym typeface="Proxima Nova"/>
              </a:rPr>
              <a:t>Look at the audience</a:t>
            </a:r>
          </a:p>
          <a:p>
            <a:pPr lvl="0" indent="-381000">
              <a:buClr>
                <a:srgbClr val="434343"/>
              </a:buClr>
              <a:buSzPts val="2400"/>
              <a:buFont typeface="Proxima Nova"/>
              <a:buChar char="●"/>
            </a:pPr>
            <a:endParaRPr lang="en-US" sz="2400" dirty="0">
              <a:solidFill>
                <a:srgbClr val="434343"/>
              </a:solidFill>
              <a:latin typeface="Proxima Nova"/>
              <a:sym typeface="Proxima Nova"/>
            </a:endParaRPr>
          </a:p>
          <a:p>
            <a:pPr lvl="0" indent="-381000">
              <a:buClr>
                <a:srgbClr val="434343"/>
              </a:buClr>
              <a:buSzPts val="2400"/>
              <a:buFont typeface="Proxima Nova"/>
              <a:buChar char="●"/>
            </a:pPr>
            <a:r>
              <a:rPr lang="en-US" sz="2400" dirty="0">
                <a:solidFill>
                  <a:srgbClr val="434343"/>
                </a:solidFill>
                <a:latin typeface="Proxima Nova"/>
                <a:sym typeface="Proxima Nova"/>
              </a:rPr>
              <a:t>Do not block your slides</a:t>
            </a:r>
          </a:p>
        </p:txBody>
      </p:sp>
      <p:pic>
        <p:nvPicPr>
          <p:cNvPr id="6" name="Content Placeholder 4" descr="A person in a suit and tie&#10;&#10;Description automatically generated">
            <a:extLst>
              <a:ext uri="{FF2B5EF4-FFF2-40B4-BE49-F238E27FC236}">
                <a16:creationId xmlns:a16="http://schemas.microsoft.com/office/drawing/2014/main" id="{3FBB170B-7589-2948-93DE-C2458855F6C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1614"/>
            <a:ext cx="9383424" cy="5205114"/>
          </a:xfrm>
          <a:prstGeom prst="rect">
            <a:avLst/>
          </a:prstGeom>
        </p:spPr>
      </p:pic>
      <p:sp>
        <p:nvSpPr>
          <p:cNvPr id="5" name="Google Shape;92;p17">
            <a:extLst>
              <a:ext uri="{FF2B5EF4-FFF2-40B4-BE49-F238E27FC236}">
                <a16:creationId xmlns:a16="http://schemas.microsoft.com/office/drawing/2014/main" id="{EFD1746E-4E7F-5E45-9C5E-655AA011F99C}"/>
              </a:ext>
            </a:extLst>
          </p:cNvPr>
          <p:cNvSpPr txBox="1">
            <a:spLocks/>
          </p:cNvSpPr>
          <p:nvPr/>
        </p:nvSpPr>
        <p:spPr>
          <a:xfrm>
            <a:off x="2947" y="1426728"/>
            <a:ext cx="9204078" cy="1114550"/>
          </a:xfrm>
          <a:prstGeom prst="rect">
            <a:avLst/>
          </a:prstGeom>
          <a:solidFill>
            <a:srgbClr val="212121">
              <a:alpha val="74118"/>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r>
              <a:rPr lang="en-US" sz="4400" dirty="0">
                <a:solidFill>
                  <a:schemeClr val="bg1"/>
                </a:solidFill>
                <a:latin typeface="Proxima Nova"/>
                <a:ea typeface="Proxima Nova"/>
                <a:cs typeface="Proxima Nova"/>
                <a:sym typeface="Proxima Nova"/>
              </a:rPr>
              <a:t>Look at your audience</a:t>
            </a:r>
            <a:endParaRPr lang="en-US" sz="4400" dirty="0">
              <a:solidFill>
                <a:schemeClr val="bg1"/>
              </a:solidFill>
              <a:latin typeface="Proxima Nova"/>
              <a:sym typeface="Proxima Nova"/>
            </a:endParaRPr>
          </a:p>
        </p:txBody>
      </p:sp>
      <p:sp>
        <p:nvSpPr>
          <p:cNvPr id="7" name="Google Shape;92;p17">
            <a:extLst>
              <a:ext uri="{FF2B5EF4-FFF2-40B4-BE49-F238E27FC236}">
                <a16:creationId xmlns:a16="http://schemas.microsoft.com/office/drawing/2014/main" id="{847F4DA2-6CFF-9F42-A58A-71CC3A76A422}"/>
              </a:ext>
            </a:extLst>
          </p:cNvPr>
          <p:cNvSpPr txBox="1">
            <a:spLocks/>
          </p:cNvSpPr>
          <p:nvPr/>
        </p:nvSpPr>
        <p:spPr>
          <a:xfrm>
            <a:off x="18187" y="2539248"/>
            <a:ext cx="9204078" cy="1114550"/>
          </a:xfrm>
          <a:prstGeom prst="rect">
            <a:avLst/>
          </a:prstGeom>
          <a:solidFill>
            <a:srgbClr val="212121">
              <a:alpha val="74118"/>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marL="76200" indent="0" algn="ctr">
              <a:buClr>
                <a:srgbClr val="434343"/>
              </a:buClr>
              <a:buSzPts val="2400"/>
            </a:pPr>
            <a:r>
              <a:rPr lang="en-US" sz="4400" dirty="0">
                <a:solidFill>
                  <a:schemeClr val="bg1"/>
                </a:solidFill>
                <a:latin typeface="Proxima Nova"/>
                <a:ea typeface="Proxima Nova"/>
                <a:cs typeface="Proxima Nova"/>
                <a:sym typeface="Proxima Nova"/>
              </a:rPr>
              <a:t>Don’t block your slides</a:t>
            </a:r>
            <a:endParaRPr lang="en-US" sz="4400" dirty="0">
              <a:solidFill>
                <a:schemeClr val="bg1"/>
              </a:solidFill>
              <a:latin typeface="Proxima Nova"/>
              <a:sym typeface="Proxima Nova"/>
            </a:endParaRPr>
          </a:p>
        </p:txBody>
      </p:sp>
    </p:spTree>
    <p:extLst>
      <p:ext uri="{BB962C8B-B14F-4D97-AF65-F5344CB8AC3E}">
        <p14:creationId xmlns:p14="http://schemas.microsoft.com/office/powerpoint/2010/main" val="4171771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Storytelling</a:t>
            </a:r>
            <a:endParaRPr dirty="0"/>
          </a:p>
        </p:txBody>
      </p:sp>
      <p:pic>
        <p:nvPicPr>
          <p:cNvPr id="3" name="Picture 2" descr="A picture containing light&#10;&#10;Description automatically generated">
            <a:extLst>
              <a:ext uri="{FF2B5EF4-FFF2-40B4-BE49-F238E27FC236}">
                <a16:creationId xmlns:a16="http://schemas.microsoft.com/office/drawing/2014/main" id="{0B979B75-C0C3-1147-A2B2-59DBD73FA3E7}"/>
              </a:ext>
            </a:extLst>
          </p:cNvPr>
          <p:cNvPicPr>
            <a:picLocks noChangeAspect="1"/>
          </p:cNvPicPr>
          <p:nvPr/>
        </p:nvPicPr>
        <p:blipFill>
          <a:blip r:embed="rId3"/>
          <a:stretch>
            <a:fillRect/>
          </a:stretch>
        </p:blipFill>
        <p:spPr>
          <a:xfrm>
            <a:off x="2865120" y="848049"/>
            <a:ext cx="1295400" cy="1476051"/>
          </a:xfrm>
          <a:prstGeom prst="rect">
            <a:avLst/>
          </a:prstGeom>
        </p:spPr>
      </p:pic>
      <p:sp>
        <p:nvSpPr>
          <p:cNvPr id="14" name="TextBox 13">
            <a:extLst>
              <a:ext uri="{FF2B5EF4-FFF2-40B4-BE49-F238E27FC236}">
                <a16:creationId xmlns:a16="http://schemas.microsoft.com/office/drawing/2014/main" id="{76C8F846-45CA-C942-92F0-12D73DEE459E}"/>
              </a:ext>
            </a:extLst>
          </p:cNvPr>
          <p:cNvSpPr txBox="1"/>
          <p:nvPr/>
        </p:nvSpPr>
        <p:spPr>
          <a:xfrm>
            <a:off x="2443352" y="2324100"/>
            <a:ext cx="2116092" cy="369332"/>
          </a:xfrm>
          <a:prstGeom prst="rect">
            <a:avLst/>
          </a:prstGeom>
          <a:noFill/>
        </p:spPr>
        <p:txBody>
          <a:bodyPr wrap="none" rtlCol="0">
            <a:spAutoFit/>
          </a:bodyPr>
          <a:lstStyle/>
          <a:p>
            <a:pPr algn="ctr"/>
            <a:r>
              <a:rPr lang="en-US" dirty="0"/>
              <a:t>At most 3 takeaways</a:t>
            </a:r>
          </a:p>
        </p:txBody>
      </p:sp>
    </p:spTree>
    <p:extLst>
      <p:ext uri="{BB962C8B-B14F-4D97-AF65-F5344CB8AC3E}">
        <p14:creationId xmlns:p14="http://schemas.microsoft.com/office/powerpoint/2010/main" val="1085975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Storytelling</a:t>
            </a:r>
            <a:endParaRPr dirty="0"/>
          </a:p>
        </p:txBody>
      </p:sp>
      <p:pic>
        <p:nvPicPr>
          <p:cNvPr id="3" name="Picture 2" descr="A picture containing light&#10;&#10;Description automatically generated">
            <a:extLst>
              <a:ext uri="{FF2B5EF4-FFF2-40B4-BE49-F238E27FC236}">
                <a16:creationId xmlns:a16="http://schemas.microsoft.com/office/drawing/2014/main" id="{0B979B75-C0C3-1147-A2B2-59DBD73FA3E7}"/>
              </a:ext>
            </a:extLst>
          </p:cNvPr>
          <p:cNvPicPr>
            <a:picLocks noChangeAspect="1"/>
          </p:cNvPicPr>
          <p:nvPr/>
        </p:nvPicPr>
        <p:blipFill>
          <a:blip r:embed="rId3"/>
          <a:stretch>
            <a:fillRect/>
          </a:stretch>
        </p:blipFill>
        <p:spPr>
          <a:xfrm>
            <a:off x="2865120" y="848049"/>
            <a:ext cx="1295400" cy="1476051"/>
          </a:xfrm>
          <a:prstGeom prst="rect">
            <a:avLst/>
          </a:prstGeom>
        </p:spPr>
      </p:pic>
      <p:pic>
        <p:nvPicPr>
          <p:cNvPr id="7" name="Picture 6" descr="A picture containing drawing, clock&#10;&#10;Description automatically generated">
            <a:extLst>
              <a:ext uri="{FF2B5EF4-FFF2-40B4-BE49-F238E27FC236}">
                <a16:creationId xmlns:a16="http://schemas.microsoft.com/office/drawing/2014/main" id="{E8F3EDF9-B6DE-AA4D-9CC4-80FD69378B33}"/>
              </a:ext>
            </a:extLst>
          </p:cNvPr>
          <p:cNvPicPr>
            <a:picLocks noChangeAspect="1"/>
          </p:cNvPicPr>
          <p:nvPr/>
        </p:nvPicPr>
        <p:blipFill>
          <a:blip r:embed="rId4"/>
          <a:stretch>
            <a:fillRect/>
          </a:stretch>
        </p:blipFill>
        <p:spPr>
          <a:xfrm>
            <a:off x="5310292" y="742950"/>
            <a:ext cx="2070325" cy="1718310"/>
          </a:xfrm>
          <a:prstGeom prst="rect">
            <a:avLst/>
          </a:prstGeom>
        </p:spPr>
      </p:pic>
      <p:sp>
        <p:nvSpPr>
          <p:cNvPr id="14" name="TextBox 13">
            <a:extLst>
              <a:ext uri="{FF2B5EF4-FFF2-40B4-BE49-F238E27FC236}">
                <a16:creationId xmlns:a16="http://schemas.microsoft.com/office/drawing/2014/main" id="{76C8F846-45CA-C942-92F0-12D73DEE459E}"/>
              </a:ext>
            </a:extLst>
          </p:cNvPr>
          <p:cNvSpPr txBox="1"/>
          <p:nvPr/>
        </p:nvSpPr>
        <p:spPr>
          <a:xfrm>
            <a:off x="2443352" y="2324100"/>
            <a:ext cx="2116092" cy="369332"/>
          </a:xfrm>
          <a:prstGeom prst="rect">
            <a:avLst/>
          </a:prstGeom>
          <a:noFill/>
        </p:spPr>
        <p:txBody>
          <a:bodyPr wrap="none" rtlCol="0">
            <a:spAutoFit/>
          </a:bodyPr>
          <a:lstStyle/>
          <a:p>
            <a:pPr algn="ctr"/>
            <a:r>
              <a:rPr lang="en-US" dirty="0"/>
              <a:t>At most 3 takeaways</a:t>
            </a:r>
          </a:p>
        </p:txBody>
      </p:sp>
      <p:sp>
        <p:nvSpPr>
          <p:cNvPr id="15" name="TextBox 14">
            <a:extLst>
              <a:ext uri="{FF2B5EF4-FFF2-40B4-BE49-F238E27FC236}">
                <a16:creationId xmlns:a16="http://schemas.microsoft.com/office/drawing/2014/main" id="{41D57591-DD8B-0647-9A2C-85D2699093AF}"/>
              </a:ext>
            </a:extLst>
          </p:cNvPr>
          <p:cNvSpPr txBox="1"/>
          <p:nvPr/>
        </p:nvSpPr>
        <p:spPr>
          <a:xfrm>
            <a:off x="5032995" y="2324100"/>
            <a:ext cx="2179379" cy="646331"/>
          </a:xfrm>
          <a:prstGeom prst="rect">
            <a:avLst/>
          </a:prstGeom>
          <a:noFill/>
        </p:spPr>
        <p:txBody>
          <a:bodyPr wrap="none" rtlCol="0">
            <a:spAutoFit/>
          </a:bodyPr>
          <a:lstStyle/>
          <a:p>
            <a:pPr algn="ctr"/>
            <a:r>
              <a:rPr lang="en-US" dirty="0"/>
              <a:t>KISS</a:t>
            </a:r>
          </a:p>
          <a:p>
            <a:pPr algn="ctr"/>
            <a:r>
              <a:rPr lang="en-US" dirty="0"/>
              <a:t>Keep It Stupid Simple</a:t>
            </a:r>
          </a:p>
        </p:txBody>
      </p:sp>
      <p:sp>
        <p:nvSpPr>
          <p:cNvPr id="18" name="Rectangle 17">
            <a:extLst>
              <a:ext uri="{FF2B5EF4-FFF2-40B4-BE49-F238E27FC236}">
                <a16:creationId xmlns:a16="http://schemas.microsoft.com/office/drawing/2014/main" id="{5B26B3DB-61F6-344A-B2F3-54DB485D48BE}"/>
              </a:ext>
            </a:extLst>
          </p:cNvPr>
          <p:cNvSpPr/>
          <p:nvPr/>
        </p:nvSpPr>
        <p:spPr>
          <a:xfrm>
            <a:off x="905973" y="830667"/>
            <a:ext cx="3551728" cy="20835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648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Storytelling</a:t>
            </a:r>
            <a:endParaRPr dirty="0"/>
          </a:p>
        </p:txBody>
      </p:sp>
      <p:pic>
        <p:nvPicPr>
          <p:cNvPr id="3" name="Picture 2" descr="A picture containing light&#10;&#10;Description automatically generated">
            <a:extLst>
              <a:ext uri="{FF2B5EF4-FFF2-40B4-BE49-F238E27FC236}">
                <a16:creationId xmlns:a16="http://schemas.microsoft.com/office/drawing/2014/main" id="{0B979B75-C0C3-1147-A2B2-59DBD73FA3E7}"/>
              </a:ext>
            </a:extLst>
          </p:cNvPr>
          <p:cNvPicPr>
            <a:picLocks noChangeAspect="1"/>
          </p:cNvPicPr>
          <p:nvPr/>
        </p:nvPicPr>
        <p:blipFill>
          <a:blip r:embed="rId3"/>
          <a:stretch>
            <a:fillRect/>
          </a:stretch>
        </p:blipFill>
        <p:spPr>
          <a:xfrm>
            <a:off x="2865120" y="848049"/>
            <a:ext cx="1295400" cy="1476051"/>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46230AD5-5E43-0347-BE35-A639EB8AEEA2}"/>
              </a:ext>
            </a:extLst>
          </p:cNvPr>
          <p:cNvPicPr>
            <a:picLocks noChangeAspect="1"/>
          </p:cNvPicPr>
          <p:nvPr/>
        </p:nvPicPr>
        <p:blipFill>
          <a:blip r:embed="rId4"/>
          <a:stretch>
            <a:fillRect/>
          </a:stretch>
        </p:blipFill>
        <p:spPr>
          <a:xfrm>
            <a:off x="2349500" y="2941320"/>
            <a:ext cx="1921536" cy="1581150"/>
          </a:xfrm>
          <a:prstGeom prst="rect">
            <a:avLst/>
          </a:prstGeom>
        </p:spPr>
      </p:pic>
      <p:pic>
        <p:nvPicPr>
          <p:cNvPr id="7" name="Picture 6" descr="A picture containing drawing, clock&#10;&#10;Description automatically generated">
            <a:extLst>
              <a:ext uri="{FF2B5EF4-FFF2-40B4-BE49-F238E27FC236}">
                <a16:creationId xmlns:a16="http://schemas.microsoft.com/office/drawing/2014/main" id="{E8F3EDF9-B6DE-AA4D-9CC4-80FD69378B33}"/>
              </a:ext>
            </a:extLst>
          </p:cNvPr>
          <p:cNvPicPr>
            <a:picLocks noChangeAspect="1"/>
          </p:cNvPicPr>
          <p:nvPr/>
        </p:nvPicPr>
        <p:blipFill>
          <a:blip r:embed="rId5"/>
          <a:stretch>
            <a:fillRect/>
          </a:stretch>
        </p:blipFill>
        <p:spPr>
          <a:xfrm>
            <a:off x="5310292" y="742950"/>
            <a:ext cx="2070325" cy="1718310"/>
          </a:xfrm>
          <a:prstGeom prst="rect">
            <a:avLst/>
          </a:prstGeom>
        </p:spPr>
      </p:pic>
      <p:sp>
        <p:nvSpPr>
          <p:cNvPr id="14" name="TextBox 13">
            <a:extLst>
              <a:ext uri="{FF2B5EF4-FFF2-40B4-BE49-F238E27FC236}">
                <a16:creationId xmlns:a16="http://schemas.microsoft.com/office/drawing/2014/main" id="{76C8F846-45CA-C942-92F0-12D73DEE459E}"/>
              </a:ext>
            </a:extLst>
          </p:cNvPr>
          <p:cNvSpPr txBox="1"/>
          <p:nvPr/>
        </p:nvSpPr>
        <p:spPr>
          <a:xfrm>
            <a:off x="2443352" y="2324100"/>
            <a:ext cx="2116092" cy="369332"/>
          </a:xfrm>
          <a:prstGeom prst="rect">
            <a:avLst/>
          </a:prstGeom>
          <a:noFill/>
        </p:spPr>
        <p:txBody>
          <a:bodyPr wrap="none" rtlCol="0">
            <a:spAutoFit/>
          </a:bodyPr>
          <a:lstStyle/>
          <a:p>
            <a:pPr algn="ctr"/>
            <a:r>
              <a:rPr lang="en-US" dirty="0"/>
              <a:t>At most 3 takeaways</a:t>
            </a:r>
          </a:p>
        </p:txBody>
      </p:sp>
      <p:sp>
        <p:nvSpPr>
          <p:cNvPr id="15" name="TextBox 14">
            <a:extLst>
              <a:ext uri="{FF2B5EF4-FFF2-40B4-BE49-F238E27FC236}">
                <a16:creationId xmlns:a16="http://schemas.microsoft.com/office/drawing/2014/main" id="{41D57591-DD8B-0647-9A2C-85D2699093AF}"/>
              </a:ext>
            </a:extLst>
          </p:cNvPr>
          <p:cNvSpPr txBox="1"/>
          <p:nvPr/>
        </p:nvSpPr>
        <p:spPr>
          <a:xfrm>
            <a:off x="5032995" y="2324100"/>
            <a:ext cx="2179379" cy="646331"/>
          </a:xfrm>
          <a:prstGeom prst="rect">
            <a:avLst/>
          </a:prstGeom>
          <a:noFill/>
        </p:spPr>
        <p:txBody>
          <a:bodyPr wrap="none" rtlCol="0">
            <a:spAutoFit/>
          </a:bodyPr>
          <a:lstStyle/>
          <a:p>
            <a:pPr algn="ctr"/>
            <a:r>
              <a:rPr lang="en-US" dirty="0"/>
              <a:t>KISS</a:t>
            </a:r>
          </a:p>
          <a:p>
            <a:pPr algn="ctr"/>
            <a:r>
              <a:rPr lang="en-US" dirty="0"/>
              <a:t>Keep It Stupid Simple</a:t>
            </a:r>
          </a:p>
        </p:txBody>
      </p:sp>
      <p:sp>
        <p:nvSpPr>
          <p:cNvPr id="16" name="TextBox 15">
            <a:extLst>
              <a:ext uri="{FF2B5EF4-FFF2-40B4-BE49-F238E27FC236}">
                <a16:creationId xmlns:a16="http://schemas.microsoft.com/office/drawing/2014/main" id="{48CCAEE3-907F-FD49-98F5-3D9A7BF6CB3B}"/>
              </a:ext>
            </a:extLst>
          </p:cNvPr>
          <p:cNvSpPr txBox="1"/>
          <p:nvPr/>
        </p:nvSpPr>
        <p:spPr>
          <a:xfrm>
            <a:off x="2671192" y="4495800"/>
            <a:ext cx="1675652" cy="369332"/>
          </a:xfrm>
          <a:prstGeom prst="rect">
            <a:avLst/>
          </a:prstGeom>
          <a:noFill/>
        </p:spPr>
        <p:txBody>
          <a:bodyPr wrap="none" rtlCol="0">
            <a:spAutoFit/>
          </a:bodyPr>
          <a:lstStyle/>
          <a:p>
            <a:pPr algn="ctr"/>
            <a:r>
              <a:rPr lang="en-US" dirty="0"/>
              <a:t>Pitch Your Ideas</a:t>
            </a:r>
          </a:p>
        </p:txBody>
      </p:sp>
      <p:sp>
        <p:nvSpPr>
          <p:cNvPr id="18" name="Rectangle 17">
            <a:extLst>
              <a:ext uri="{FF2B5EF4-FFF2-40B4-BE49-F238E27FC236}">
                <a16:creationId xmlns:a16="http://schemas.microsoft.com/office/drawing/2014/main" id="{5B26B3DB-61F6-344A-B2F3-54DB485D48BE}"/>
              </a:ext>
            </a:extLst>
          </p:cNvPr>
          <p:cNvSpPr/>
          <p:nvPr/>
        </p:nvSpPr>
        <p:spPr>
          <a:xfrm>
            <a:off x="905972" y="830667"/>
            <a:ext cx="7125507" cy="20835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397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Storytelling</a:t>
            </a:r>
            <a:endParaRPr dirty="0"/>
          </a:p>
        </p:txBody>
      </p:sp>
      <p:pic>
        <p:nvPicPr>
          <p:cNvPr id="3" name="Picture 2" descr="A picture containing light&#10;&#10;Description automatically generated">
            <a:extLst>
              <a:ext uri="{FF2B5EF4-FFF2-40B4-BE49-F238E27FC236}">
                <a16:creationId xmlns:a16="http://schemas.microsoft.com/office/drawing/2014/main" id="{0B979B75-C0C3-1147-A2B2-59DBD73FA3E7}"/>
              </a:ext>
            </a:extLst>
          </p:cNvPr>
          <p:cNvPicPr>
            <a:picLocks noChangeAspect="1"/>
          </p:cNvPicPr>
          <p:nvPr/>
        </p:nvPicPr>
        <p:blipFill>
          <a:blip r:embed="rId3"/>
          <a:stretch>
            <a:fillRect/>
          </a:stretch>
        </p:blipFill>
        <p:spPr>
          <a:xfrm>
            <a:off x="2865120" y="848049"/>
            <a:ext cx="1295400" cy="1476051"/>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46230AD5-5E43-0347-BE35-A639EB8AEEA2}"/>
              </a:ext>
            </a:extLst>
          </p:cNvPr>
          <p:cNvPicPr>
            <a:picLocks noChangeAspect="1"/>
          </p:cNvPicPr>
          <p:nvPr/>
        </p:nvPicPr>
        <p:blipFill>
          <a:blip r:embed="rId4"/>
          <a:stretch>
            <a:fillRect/>
          </a:stretch>
        </p:blipFill>
        <p:spPr>
          <a:xfrm>
            <a:off x="2349500" y="2941320"/>
            <a:ext cx="1921536" cy="1581150"/>
          </a:xfrm>
          <a:prstGeom prst="rect">
            <a:avLst/>
          </a:prstGeom>
        </p:spPr>
      </p:pic>
      <p:pic>
        <p:nvPicPr>
          <p:cNvPr id="7" name="Picture 6" descr="A picture containing drawing, clock&#10;&#10;Description automatically generated">
            <a:extLst>
              <a:ext uri="{FF2B5EF4-FFF2-40B4-BE49-F238E27FC236}">
                <a16:creationId xmlns:a16="http://schemas.microsoft.com/office/drawing/2014/main" id="{E8F3EDF9-B6DE-AA4D-9CC4-80FD69378B33}"/>
              </a:ext>
            </a:extLst>
          </p:cNvPr>
          <p:cNvPicPr>
            <a:picLocks noChangeAspect="1"/>
          </p:cNvPicPr>
          <p:nvPr/>
        </p:nvPicPr>
        <p:blipFill>
          <a:blip r:embed="rId5"/>
          <a:stretch>
            <a:fillRect/>
          </a:stretch>
        </p:blipFill>
        <p:spPr>
          <a:xfrm>
            <a:off x="5310292" y="742950"/>
            <a:ext cx="2070325" cy="1718310"/>
          </a:xfrm>
          <a:prstGeom prst="rect">
            <a:avLst/>
          </a:prstGeom>
        </p:spPr>
      </p:pic>
      <p:pic>
        <p:nvPicPr>
          <p:cNvPr id="11" name="Picture 10" descr="A picture containing light&#10;&#10;Description automatically generated">
            <a:extLst>
              <a:ext uri="{FF2B5EF4-FFF2-40B4-BE49-F238E27FC236}">
                <a16:creationId xmlns:a16="http://schemas.microsoft.com/office/drawing/2014/main" id="{3A12F3BA-A76D-044C-B1E5-CD5DEB782593}"/>
              </a:ext>
            </a:extLst>
          </p:cNvPr>
          <p:cNvPicPr>
            <a:picLocks noChangeAspect="1"/>
          </p:cNvPicPr>
          <p:nvPr/>
        </p:nvPicPr>
        <p:blipFill>
          <a:blip r:embed="rId6"/>
          <a:stretch>
            <a:fillRect/>
          </a:stretch>
        </p:blipFill>
        <p:spPr>
          <a:xfrm>
            <a:off x="5242561" y="2941320"/>
            <a:ext cx="1887954" cy="1522544"/>
          </a:xfrm>
          <a:prstGeom prst="rect">
            <a:avLst/>
          </a:prstGeom>
        </p:spPr>
      </p:pic>
      <p:sp>
        <p:nvSpPr>
          <p:cNvPr id="14" name="TextBox 13">
            <a:extLst>
              <a:ext uri="{FF2B5EF4-FFF2-40B4-BE49-F238E27FC236}">
                <a16:creationId xmlns:a16="http://schemas.microsoft.com/office/drawing/2014/main" id="{76C8F846-45CA-C942-92F0-12D73DEE459E}"/>
              </a:ext>
            </a:extLst>
          </p:cNvPr>
          <p:cNvSpPr txBox="1"/>
          <p:nvPr/>
        </p:nvSpPr>
        <p:spPr>
          <a:xfrm>
            <a:off x="2443352" y="2324100"/>
            <a:ext cx="2116092" cy="369332"/>
          </a:xfrm>
          <a:prstGeom prst="rect">
            <a:avLst/>
          </a:prstGeom>
          <a:noFill/>
        </p:spPr>
        <p:txBody>
          <a:bodyPr wrap="none" rtlCol="0">
            <a:spAutoFit/>
          </a:bodyPr>
          <a:lstStyle/>
          <a:p>
            <a:pPr algn="ctr"/>
            <a:r>
              <a:rPr lang="en-US" dirty="0"/>
              <a:t>At most 3 takeaways</a:t>
            </a:r>
          </a:p>
        </p:txBody>
      </p:sp>
      <p:sp>
        <p:nvSpPr>
          <p:cNvPr id="15" name="TextBox 14">
            <a:extLst>
              <a:ext uri="{FF2B5EF4-FFF2-40B4-BE49-F238E27FC236}">
                <a16:creationId xmlns:a16="http://schemas.microsoft.com/office/drawing/2014/main" id="{41D57591-DD8B-0647-9A2C-85D2699093AF}"/>
              </a:ext>
            </a:extLst>
          </p:cNvPr>
          <p:cNvSpPr txBox="1"/>
          <p:nvPr/>
        </p:nvSpPr>
        <p:spPr>
          <a:xfrm>
            <a:off x="5032995" y="2324100"/>
            <a:ext cx="2179379" cy="646331"/>
          </a:xfrm>
          <a:prstGeom prst="rect">
            <a:avLst/>
          </a:prstGeom>
          <a:noFill/>
        </p:spPr>
        <p:txBody>
          <a:bodyPr wrap="none" rtlCol="0">
            <a:spAutoFit/>
          </a:bodyPr>
          <a:lstStyle/>
          <a:p>
            <a:pPr algn="ctr"/>
            <a:r>
              <a:rPr lang="en-US" dirty="0"/>
              <a:t>KISS</a:t>
            </a:r>
          </a:p>
          <a:p>
            <a:pPr algn="ctr"/>
            <a:r>
              <a:rPr lang="en-US" dirty="0"/>
              <a:t>Keep It Stupid Simple</a:t>
            </a:r>
          </a:p>
        </p:txBody>
      </p:sp>
      <p:sp>
        <p:nvSpPr>
          <p:cNvPr id="16" name="TextBox 15">
            <a:extLst>
              <a:ext uri="{FF2B5EF4-FFF2-40B4-BE49-F238E27FC236}">
                <a16:creationId xmlns:a16="http://schemas.microsoft.com/office/drawing/2014/main" id="{48CCAEE3-907F-FD49-98F5-3D9A7BF6CB3B}"/>
              </a:ext>
            </a:extLst>
          </p:cNvPr>
          <p:cNvSpPr txBox="1"/>
          <p:nvPr/>
        </p:nvSpPr>
        <p:spPr>
          <a:xfrm>
            <a:off x="2671192" y="4495800"/>
            <a:ext cx="1675652" cy="369332"/>
          </a:xfrm>
          <a:prstGeom prst="rect">
            <a:avLst/>
          </a:prstGeom>
          <a:noFill/>
        </p:spPr>
        <p:txBody>
          <a:bodyPr wrap="none" rtlCol="0">
            <a:spAutoFit/>
          </a:bodyPr>
          <a:lstStyle/>
          <a:p>
            <a:pPr algn="ctr"/>
            <a:r>
              <a:rPr lang="en-US" dirty="0"/>
              <a:t>Pitch Your Ideas</a:t>
            </a:r>
          </a:p>
        </p:txBody>
      </p:sp>
      <p:sp>
        <p:nvSpPr>
          <p:cNvPr id="17" name="TextBox 16">
            <a:extLst>
              <a:ext uri="{FF2B5EF4-FFF2-40B4-BE49-F238E27FC236}">
                <a16:creationId xmlns:a16="http://schemas.microsoft.com/office/drawing/2014/main" id="{E4EF6C77-C2C3-8C43-A625-DA30ED87985B}"/>
              </a:ext>
            </a:extLst>
          </p:cNvPr>
          <p:cNvSpPr txBox="1"/>
          <p:nvPr/>
        </p:nvSpPr>
        <p:spPr>
          <a:xfrm>
            <a:off x="5826409" y="4495800"/>
            <a:ext cx="699230" cy="369332"/>
          </a:xfrm>
          <a:prstGeom prst="rect">
            <a:avLst/>
          </a:prstGeom>
          <a:noFill/>
        </p:spPr>
        <p:txBody>
          <a:bodyPr wrap="none" rtlCol="0">
            <a:spAutoFit/>
          </a:bodyPr>
          <a:lstStyle/>
          <a:p>
            <a:pPr algn="ctr"/>
            <a:r>
              <a:rPr lang="en-US" dirty="0"/>
              <a:t>FUN!</a:t>
            </a:r>
          </a:p>
        </p:txBody>
      </p:sp>
      <p:sp>
        <p:nvSpPr>
          <p:cNvPr id="18" name="Rectangle 17">
            <a:extLst>
              <a:ext uri="{FF2B5EF4-FFF2-40B4-BE49-F238E27FC236}">
                <a16:creationId xmlns:a16="http://schemas.microsoft.com/office/drawing/2014/main" id="{5B26B3DB-61F6-344A-B2F3-54DB485D48BE}"/>
              </a:ext>
            </a:extLst>
          </p:cNvPr>
          <p:cNvSpPr/>
          <p:nvPr/>
        </p:nvSpPr>
        <p:spPr>
          <a:xfrm>
            <a:off x="905972" y="830667"/>
            <a:ext cx="7125507" cy="20835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B8470BE-3112-7544-8723-C3ED25103D3F}"/>
              </a:ext>
            </a:extLst>
          </p:cNvPr>
          <p:cNvSpPr/>
          <p:nvPr/>
        </p:nvSpPr>
        <p:spPr>
          <a:xfrm>
            <a:off x="1827993" y="2914249"/>
            <a:ext cx="2957368" cy="20835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366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7" name="Picture 6">
            <a:extLst>
              <a:ext uri="{FF2B5EF4-FFF2-40B4-BE49-F238E27FC236}">
                <a16:creationId xmlns:a16="http://schemas.microsoft.com/office/drawing/2014/main" id="{F0CB3AEE-2C95-7149-B370-979EF0F47DA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2053"/>
            <a:ext cx="9144000" cy="6097245"/>
          </a:xfrm>
          <a:prstGeom prst="rect">
            <a:avLst/>
          </a:prstGeom>
        </p:spPr>
      </p:pic>
      <p:sp>
        <p:nvSpPr>
          <p:cNvPr id="91" name="Google Shape;91;p17"/>
          <p:cNvSpPr txBox="1">
            <a:spLocks noGrp="1"/>
          </p:cNvSpPr>
          <p:nvPr>
            <p:ph type="title"/>
          </p:nvPr>
        </p:nvSpPr>
        <p:spPr>
          <a:xfrm>
            <a:off x="291702" y="253814"/>
            <a:ext cx="7245688" cy="73916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US" b="1" dirty="0">
                <a:solidFill>
                  <a:srgbClr val="212121"/>
                </a:solidFill>
                <a:latin typeface="Proxima Nova"/>
                <a:sym typeface="Proxima Nova"/>
              </a:rPr>
              <a:t>Takeaway</a:t>
            </a:r>
            <a:endParaRPr lang="en-US" dirty="0">
              <a:solidFill>
                <a:srgbClr val="212121"/>
              </a:solidFill>
            </a:endParaRPr>
          </a:p>
        </p:txBody>
      </p:sp>
      <p:sp>
        <p:nvSpPr>
          <p:cNvPr id="92" name="Google Shape;92;p17"/>
          <p:cNvSpPr txBox="1">
            <a:spLocks noGrp="1"/>
          </p:cNvSpPr>
          <p:nvPr>
            <p:ph idx="1"/>
          </p:nvPr>
        </p:nvSpPr>
        <p:spPr>
          <a:xfrm>
            <a:off x="596502" y="2957037"/>
            <a:ext cx="2687718" cy="1085373"/>
          </a:xfrm>
          <a:prstGeom prst="rect">
            <a:avLst/>
          </a:prstGeom>
          <a:noFill/>
          <a:ln>
            <a:noFill/>
          </a:ln>
        </p:spPr>
        <p:txBody>
          <a:bodyPr spcFirstLastPara="1" wrap="square" lIns="91425" tIns="91425" rIns="91425" bIns="91425" anchor="t" anchorCtr="0">
            <a:noAutofit/>
          </a:bodyPr>
          <a:lstStyle/>
          <a:p>
            <a:pPr marL="76200" lvl="0" indent="0" algn="ctr">
              <a:buClr>
                <a:srgbClr val="434343"/>
              </a:buClr>
              <a:buSzPts val="2400"/>
              <a:buNone/>
            </a:pPr>
            <a:r>
              <a:rPr lang="en-US" sz="2800" b="1" dirty="0">
                <a:solidFill>
                  <a:schemeClr val="bg1"/>
                </a:solidFill>
                <a:latin typeface="Proxima Nova"/>
                <a:ea typeface="Proxima Nova"/>
                <a:cs typeface="Proxima Nova"/>
                <a:sym typeface="Proxima Nova"/>
              </a:rPr>
              <a:t>Presentation Skills</a:t>
            </a:r>
            <a:endParaRPr lang="en-US" sz="2400" b="1" dirty="0">
              <a:solidFill>
                <a:schemeClr val="bg1"/>
              </a:solidFill>
              <a:latin typeface="Proxima Nova"/>
              <a:sym typeface="Proxima Nova"/>
            </a:endParaRPr>
          </a:p>
        </p:txBody>
      </p:sp>
      <p:sp>
        <p:nvSpPr>
          <p:cNvPr id="17" name="Google Shape;92;p17">
            <a:extLst>
              <a:ext uri="{FF2B5EF4-FFF2-40B4-BE49-F238E27FC236}">
                <a16:creationId xmlns:a16="http://schemas.microsoft.com/office/drawing/2014/main" id="{F96080BC-9133-B244-AC83-FAED2D1C7A65}"/>
              </a:ext>
            </a:extLst>
          </p:cNvPr>
          <p:cNvSpPr txBox="1">
            <a:spLocks/>
          </p:cNvSpPr>
          <p:nvPr/>
        </p:nvSpPr>
        <p:spPr>
          <a:xfrm>
            <a:off x="5960982" y="2957037"/>
            <a:ext cx="2687718" cy="1085373"/>
          </a:xfrm>
          <a:prstGeom prst="rect">
            <a:avLst/>
          </a:prstGeom>
          <a:noFill/>
          <a:ln>
            <a:noFill/>
          </a:ln>
        </p:spPr>
        <p:txBody>
          <a:bodyPr spcFirstLastPara="1" vert="horz" wrap="square" lIns="91425" tIns="91425" rIns="91425" bIns="91425" rtlCol="0" anchor="t" anchorCtr="0">
            <a:no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76200" indent="0" algn="ctr">
              <a:buClr>
                <a:srgbClr val="434343"/>
              </a:buClr>
              <a:buSzPts val="2400"/>
              <a:buFont typeface="Wingdings 3" charset="2"/>
              <a:buNone/>
            </a:pPr>
            <a:r>
              <a:rPr lang="en-US" sz="2800" b="1" dirty="0">
                <a:solidFill>
                  <a:schemeClr val="bg1"/>
                </a:solidFill>
                <a:latin typeface="Proxima Nova"/>
                <a:ea typeface="Proxima Nova"/>
                <a:cs typeface="Proxima Nova"/>
                <a:sym typeface="Proxima Nova"/>
              </a:rPr>
              <a:t>Math and Coding Skills</a:t>
            </a:r>
            <a:endParaRPr lang="en-US" sz="2400" b="1" dirty="0">
              <a:solidFill>
                <a:schemeClr val="bg1"/>
              </a:solidFill>
              <a:latin typeface="Proxima Nova"/>
              <a:sym typeface="Proxima Nova"/>
            </a:endParaRPr>
          </a:p>
        </p:txBody>
      </p:sp>
    </p:spTree>
    <p:extLst>
      <p:ext uri="{BB962C8B-B14F-4D97-AF65-F5344CB8AC3E}">
        <p14:creationId xmlns:p14="http://schemas.microsoft.com/office/powerpoint/2010/main" val="4045635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A9ED9"/>
        </a:solidFill>
        <a:effectLst/>
      </p:bgPr>
    </p:bg>
    <p:spTree>
      <p:nvGrpSpPr>
        <p:cNvPr id="1" name="Shape 133"/>
        <p:cNvGrpSpPr/>
        <p:nvPr/>
      </p:nvGrpSpPr>
      <p:grpSpPr>
        <a:xfrm>
          <a:off x="0" y="0"/>
          <a:ext cx="0" cy="0"/>
          <a:chOff x="0" y="0"/>
          <a:chExt cx="0" cy="0"/>
        </a:xfrm>
      </p:grpSpPr>
      <p:pic>
        <p:nvPicPr>
          <p:cNvPr id="134" name="Google Shape;134;p22" descr="METIS-BLACK.png"/>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135" name="Google Shape;135;p22"/>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500"/>
              <a:buFont typeface="Proxima Nova"/>
              <a:buNone/>
            </a:pPr>
            <a:r>
              <a:rPr lang="en" sz="6000" b="1" i="0" u="none" strike="noStrike" cap="none" dirty="0">
                <a:latin typeface="Proxima Nova"/>
                <a:ea typeface="Proxima Nova"/>
                <a:cs typeface="Proxima Nova"/>
                <a:sym typeface="Proxima Nova"/>
              </a:rPr>
              <a:t>THANK YOU!</a:t>
            </a:r>
            <a:endParaRPr dirty="0"/>
          </a:p>
        </p:txBody>
      </p:sp>
      <p:cxnSp>
        <p:nvCxnSpPr>
          <p:cNvPr id="136" name="Google Shape;136;p22"/>
          <p:cNvCxnSpPr/>
          <p:nvPr/>
        </p:nvCxnSpPr>
        <p:spPr>
          <a:xfrm>
            <a:off x="1213950" y="36196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137" name="Google Shape;137;p22"/>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Agenda</a:t>
            </a:r>
            <a:endParaRPr dirty="0"/>
          </a:p>
        </p:txBody>
      </p:sp>
      <p:pic>
        <p:nvPicPr>
          <p:cNvPr id="7" name="Picture 6" descr="A close up of a device&#10;&#10;Description automatically generated">
            <a:extLst>
              <a:ext uri="{FF2B5EF4-FFF2-40B4-BE49-F238E27FC236}">
                <a16:creationId xmlns:a16="http://schemas.microsoft.com/office/drawing/2014/main" id="{A69433A4-6495-4E44-BDFC-3B160FE30D48}"/>
              </a:ext>
            </a:extLst>
          </p:cNvPr>
          <p:cNvPicPr>
            <a:picLocks noChangeAspect="1"/>
          </p:cNvPicPr>
          <p:nvPr/>
        </p:nvPicPr>
        <p:blipFill>
          <a:blip r:embed="rId3"/>
          <a:stretch>
            <a:fillRect/>
          </a:stretch>
        </p:blipFill>
        <p:spPr>
          <a:xfrm>
            <a:off x="4074521" y="1156552"/>
            <a:ext cx="1304433" cy="1405791"/>
          </a:xfrm>
          <a:prstGeom prst="rect">
            <a:avLst/>
          </a:prstGeom>
        </p:spPr>
      </p:pic>
      <p:pic>
        <p:nvPicPr>
          <p:cNvPr id="11" name="Picture 10" descr="A close up of a logo&#10;&#10;Description automatically generated">
            <a:extLst>
              <a:ext uri="{FF2B5EF4-FFF2-40B4-BE49-F238E27FC236}">
                <a16:creationId xmlns:a16="http://schemas.microsoft.com/office/drawing/2014/main" id="{B302A60C-3CEE-9D4B-8050-8DC00AD3BBF9}"/>
              </a:ext>
            </a:extLst>
          </p:cNvPr>
          <p:cNvPicPr>
            <a:picLocks noChangeAspect="1"/>
          </p:cNvPicPr>
          <p:nvPr/>
        </p:nvPicPr>
        <p:blipFill>
          <a:blip r:embed="rId4"/>
          <a:stretch>
            <a:fillRect/>
          </a:stretch>
        </p:blipFill>
        <p:spPr>
          <a:xfrm>
            <a:off x="6146396" y="2932520"/>
            <a:ext cx="1729800" cy="1555183"/>
          </a:xfrm>
          <a:prstGeom prst="rect">
            <a:avLst/>
          </a:prstGeom>
        </p:spPr>
      </p:pic>
      <p:pic>
        <p:nvPicPr>
          <p:cNvPr id="17" name="Picture 16" descr="A close up of a logo&#10;&#10;Description automatically generated">
            <a:extLst>
              <a:ext uri="{FF2B5EF4-FFF2-40B4-BE49-F238E27FC236}">
                <a16:creationId xmlns:a16="http://schemas.microsoft.com/office/drawing/2014/main" id="{85F33CD0-FB31-1F4E-A1D1-ED92031FD309}"/>
              </a:ext>
            </a:extLst>
          </p:cNvPr>
          <p:cNvPicPr>
            <a:picLocks noChangeAspect="1"/>
          </p:cNvPicPr>
          <p:nvPr/>
        </p:nvPicPr>
        <p:blipFill>
          <a:blip r:embed="rId5"/>
          <a:stretch>
            <a:fillRect/>
          </a:stretch>
        </p:blipFill>
        <p:spPr>
          <a:xfrm>
            <a:off x="3953366" y="2988319"/>
            <a:ext cx="1636533" cy="1297940"/>
          </a:xfrm>
          <a:prstGeom prst="rect">
            <a:avLst/>
          </a:prstGeom>
        </p:spPr>
      </p:pic>
      <p:pic>
        <p:nvPicPr>
          <p:cNvPr id="3" name="Content Placeholder 2" descr="A close up of a logo&#10;&#10;Description automatically generated">
            <a:extLst>
              <a:ext uri="{FF2B5EF4-FFF2-40B4-BE49-F238E27FC236}">
                <a16:creationId xmlns:a16="http://schemas.microsoft.com/office/drawing/2014/main" id="{6F04E3C7-9598-0E47-819B-7928606FFCA7}"/>
              </a:ext>
            </a:extLst>
          </p:cNvPr>
          <p:cNvPicPr>
            <a:picLocks noGrp="1" noChangeAspect="1"/>
          </p:cNvPicPr>
          <p:nvPr>
            <p:ph idx="1"/>
          </p:nvPr>
        </p:nvPicPr>
        <p:blipFill>
          <a:blip r:embed="rId6"/>
          <a:stretch>
            <a:fillRect/>
          </a:stretch>
        </p:blipFill>
        <p:spPr>
          <a:xfrm>
            <a:off x="1370408" y="1156552"/>
            <a:ext cx="1997631" cy="1539576"/>
          </a:xfrm>
          <a:prstGeom prst="rect">
            <a:avLst/>
          </a:prstGeom>
          <a:noFill/>
          <a:ln>
            <a:noFill/>
          </a:ln>
        </p:spPr>
      </p:pic>
      <p:pic>
        <p:nvPicPr>
          <p:cNvPr id="19" name="Picture 18" descr="A close up of a logo&#10;&#10;Description automatically generated">
            <a:extLst>
              <a:ext uri="{FF2B5EF4-FFF2-40B4-BE49-F238E27FC236}">
                <a16:creationId xmlns:a16="http://schemas.microsoft.com/office/drawing/2014/main" id="{486B8213-5751-A645-841A-58F6304F80E3}"/>
              </a:ext>
            </a:extLst>
          </p:cNvPr>
          <p:cNvPicPr>
            <a:picLocks noChangeAspect="1"/>
          </p:cNvPicPr>
          <p:nvPr/>
        </p:nvPicPr>
        <p:blipFill>
          <a:blip r:embed="rId7"/>
          <a:stretch>
            <a:fillRect/>
          </a:stretch>
        </p:blipFill>
        <p:spPr>
          <a:xfrm>
            <a:off x="6286500" y="1202244"/>
            <a:ext cx="1352710" cy="1220380"/>
          </a:xfrm>
          <a:prstGeom prst="rect">
            <a:avLst/>
          </a:prstGeom>
        </p:spPr>
      </p:pic>
      <p:pic>
        <p:nvPicPr>
          <p:cNvPr id="21" name="Picture 20" descr="A close up of a logo&#10;&#10;Description automatically generated">
            <a:extLst>
              <a:ext uri="{FF2B5EF4-FFF2-40B4-BE49-F238E27FC236}">
                <a16:creationId xmlns:a16="http://schemas.microsoft.com/office/drawing/2014/main" id="{2B4DE5DA-C862-6C43-ABEA-293DCA848632}"/>
              </a:ext>
            </a:extLst>
          </p:cNvPr>
          <p:cNvPicPr>
            <a:picLocks noChangeAspect="1"/>
          </p:cNvPicPr>
          <p:nvPr/>
        </p:nvPicPr>
        <p:blipFill>
          <a:blip r:embed="rId8"/>
          <a:stretch>
            <a:fillRect/>
          </a:stretch>
        </p:blipFill>
        <p:spPr>
          <a:xfrm>
            <a:off x="1267804" y="2934393"/>
            <a:ext cx="1805036" cy="1405791"/>
          </a:xfrm>
          <a:prstGeom prst="rect">
            <a:avLst/>
          </a:prstGeom>
        </p:spPr>
      </p:pic>
      <p:sp>
        <p:nvSpPr>
          <p:cNvPr id="22" name="TextBox 21">
            <a:extLst>
              <a:ext uri="{FF2B5EF4-FFF2-40B4-BE49-F238E27FC236}">
                <a16:creationId xmlns:a16="http://schemas.microsoft.com/office/drawing/2014/main" id="{C1FECFE0-2DC4-D542-B7EF-C627938E3CFA}"/>
              </a:ext>
            </a:extLst>
          </p:cNvPr>
          <p:cNvSpPr txBox="1"/>
          <p:nvPr/>
        </p:nvSpPr>
        <p:spPr>
          <a:xfrm>
            <a:off x="1661160" y="2465070"/>
            <a:ext cx="970137" cy="369332"/>
          </a:xfrm>
          <a:prstGeom prst="rect">
            <a:avLst/>
          </a:prstGeom>
          <a:noFill/>
        </p:spPr>
        <p:txBody>
          <a:bodyPr wrap="none" rtlCol="0">
            <a:spAutoFit/>
          </a:bodyPr>
          <a:lstStyle/>
          <a:p>
            <a:r>
              <a:rPr lang="en-US" dirty="0"/>
              <a:t>Content</a:t>
            </a:r>
          </a:p>
        </p:txBody>
      </p:sp>
      <p:sp>
        <p:nvSpPr>
          <p:cNvPr id="25" name="TextBox 24">
            <a:extLst>
              <a:ext uri="{FF2B5EF4-FFF2-40B4-BE49-F238E27FC236}">
                <a16:creationId xmlns:a16="http://schemas.microsoft.com/office/drawing/2014/main" id="{DE832922-A88F-F741-8069-A4277B8ED5D7}"/>
              </a:ext>
            </a:extLst>
          </p:cNvPr>
          <p:cNvSpPr txBox="1"/>
          <p:nvPr/>
        </p:nvSpPr>
        <p:spPr>
          <a:xfrm>
            <a:off x="4404360" y="2465070"/>
            <a:ext cx="708848" cy="369332"/>
          </a:xfrm>
          <a:prstGeom prst="rect">
            <a:avLst/>
          </a:prstGeom>
          <a:noFill/>
        </p:spPr>
        <p:txBody>
          <a:bodyPr wrap="none" rtlCol="0">
            <a:spAutoFit/>
          </a:bodyPr>
          <a:lstStyle/>
          <a:p>
            <a:r>
              <a:rPr lang="en-US" dirty="0"/>
              <a:t>Slides</a:t>
            </a:r>
          </a:p>
        </p:txBody>
      </p:sp>
      <p:sp>
        <p:nvSpPr>
          <p:cNvPr id="26" name="TextBox 25">
            <a:extLst>
              <a:ext uri="{FF2B5EF4-FFF2-40B4-BE49-F238E27FC236}">
                <a16:creationId xmlns:a16="http://schemas.microsoft.com/office/drawing/2014/main" id="{F3B7E9E6-653B-2044-A236-9673AFCB0CEF}"/>
              </a:ext>
            </a:extLst>
          </p:cNvPr>
          <p:cNvSpPr txBox="1"/>
          <p:nvPr/>
        </p:nvSpPr>
        <p:spPr>
          <a:xfrm>
            <a:off x="6675120" y="2465070"/>
            <a:ext cx="592470" cy="369332"/>
          </a:xfrm>
          <a:prstGeom prst="rect">
            <a:avLst/>
          </a:prstGeom>
          <a:noFill/>
        </p:spPr>
        <p:txBody>
          <a:bodyPr wrap="none" rtlCol="0">
            <a:spAutoFit/>
          </a:bodyPr>
          <a:lstStyle/>
          <a:p>
            <a:r>
              <a:rPr lang="en-US" dirty="0"/>
              <a:t>Text</a:t>
            </a:r>
          </a:p>
        </p:txBody>
      </p:sp>
      <p:sp>
        <p:nvSpPr>
          <p:cNvPr id="27" name="TextBox 26">
            <a:extLst>
              <a:ext uri="{FF2B5EF4-FFF2-40B4-BE49-F238E27FC236}">
                <a16:creationId xmlns:a16="http://schemas.microsoft.com/office/drawing/2014/main" id="{430A81E2-5B7C-4B45-8DA8-CE0F8D7958C9}"/>
              </a:ext>
            </a:extLst>
          </p:cNvPr>
          <p:cNvSpPr txBox="1"/>
          <p:nvPr/>
        </p:nvSpPr>
        <p:spPr>
          <a:xfrm>
            <a:off x="1699260" y="4453890"/>
            <a:ext cx="814647" cy="369332"/>
          </a:xfrm>
          <a:prstGeom prst="rect">
            <a:avLst/>
          </a:prstGeom>
          <a:noFill/>
        </p:spPr>
        <p:txBody>
          <a:bodyPr wrap="none" rtlCol="0">
            <a:spAutoFit/>
          </a:bodyPr>
          <a:lstStyle/>
          <a:p>
            <a:r>
              <a:rPr lang="en-US" dirty="0"/>
              <a:t>Images</a:t>
            </a:r>
          </a:p>
        </p:txBody>
      </p:sp>
      <p:sp>
        <p:nvSpPr>
          <p:cNvPr id="28" name="TextBox 27">
            <a:extLst>
              <a:ext uri="{FF2B5EF4-FFF2-40B4-BE49-F238E27FC236}">
                <a16:creationId xmlns:a16="http://schemas.microsoft.com/office/drawing/2014/main" id="{BE87C421-0CF3-0545-B828-B5CE24DBA5CE}"/>
              </a:ext>
            </a:extLst>
          </p:cNvPr>
          <p:cNvSpPr txBox="1"/>
          <p:nvPr/>
        </p:nvSpPr>
        <p:spPr>
          <a:xfrm>
            <a:off x="4244340" y="4453890"/>
            <a:ext cx="1059906" cy="369332"/>
          </a:xfrm>
          <a:prstGeom prst="rect">
            <a:avLst/>
          </a:prstGeom>
          <a:noFill/>
        </p:spPr>
        <p:txBody>
          <a:bodyPr wrap="none" rtlCol="0">
            <a:spAutoFit/>
          </a:bodyPr>
          <a:lstStyle/>
          <a:p>
            <a:r>
              <a:rPr lang="en-US" dirty="0"/>
              <a:t>Audience</a:t>
            </a:r>
          </a:p>
        </p:txBody>
      </p:sp>
      <p:sp>
        <p:nvSpPr>
          <p:cNvPr id="29" name="TextBox 28">
            <a:extLst>
              <a:ext uri="{FF2B5EF4-FFF2-40B4-BE49-F238E27FC236}">
                <a16:creationId xmlns:a16="http://schemas.microsoft.com/office/drawing/2014/main" id="{DA5B2A56-5AED-C847-AE8D-8694A34AB50F}"/>
              </a:ext>
            </a:extLst>
          </p:cNvPr>
          <p:cNvSpPr txBox="1"/>
          <p:nvPr/>
        </p:nvSpPr>
        <p:spPr>
          <a:xfrm>
            <a:off x="6362700" y="4453890"/>
            <a:ext cx="1358257" cy="369332"/>
          </a:xfrm>
          <a:prstGeom prst="rect">
            <a:avLst/>
          </a:prstGeom>
          <a:noFill/>
        </p:spPr>
        <p:txBody>
          <a:bodyPr wrap="none" rtlCol="0">
            <a:spAutoFit/>
          </a:bodyPr>
          <a:lstStyle/>
          <a:p>
            <a:r>
              <a:rPr lang="en-US" dirty="0"/>
              <a:t>Presentation</a:t>
            </a:r>
          </a:p>
        </p:txBody>
      </p:sp>
      <p:sp>
        <p:nvSpPr>
          <p:cNvPr id="2" name="Rectangle 1">
            <a:extLst>
              <a:ext uri="{FF2B5EF4-FFF2-40B4-BE49-F238E27FC236}">
                <a16:creationId xmlns:a16="http://schemas.microsoft.com/office/drawing/2014/main" id="{22BC6551-6361-714F-A683-A01039EE5A71}"/>
              </a:ext>
            </a:extLst>
          </p:cNvPr>
          <p:cNvSpPr/>
          <p:nvPr/>
        </p:nvSpPr>
        <p:spPr>
          <a:xfrm>
            <a:off x="1059180" y="1074420"/>
            <a:ext cx="7124700"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401CCB-3F5C-EC49-BE4A-E68DE4D85C6B}"/>
              </a:ext>
            </a:extLst>
          </p:cNvPr>
          <p:cNvSpPr/>
          <p:nvPr/>
        </p:nvSpPr>
        <p:spPr>
          <a:xfrm>
            <a:off x="1211580" y="3025140"/>
            <a:ext cx="4610100" cy="1759982"/>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008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70" name="Google Shape;70;p15"/>
          <p:cNvSpPr txBox="1">
            <a:spLocks noGrp="1"/>
          </p:cNvSpPr>
          <p:nvPr>
            <p:ph type="ctrTitle"/>
          </p:nvPr>
        </p:nvSpPr>
        <p:spPr>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 sz="7200" b="1" i="0" u="none" strike="noStrike" cap="none" dirty="0">
                <a:solidFill>
                  <a:srgbClr val="3A9ED9"/>
                </a:solidFill>
                <a:latin typeface="Proxima Nova"/>
                <a:ea typeface="Proxima Nova"/>
                <a:cs typeface="Proxima Nova"/>
                <a:sym typeface="Proxima Nova"/>
              </a:rPr>
              <a:t>CONTENT</a:t>
            </a:r>
            <a:endParaRPr dirty="0">
              <a:solidFill>
                <a:srgbClr val="3A9ED9"/>
              </a:solidFill>
            </a:endParaRPr>
          </a:p>
        </p:txBody>
      </p:sp>
      <p:sp>
        <p:nvSpPr>
          <p:cNvPr id="3" name="Subtitle 2">
            <a:extLst>
              <a:ext uri="{FF2B5EF4-FFF2-40B4-BE49-F238E27FC236}">
                <a16:creationId xmlns:a16="http://schemas.microsoft.com/office/drawing/2014/main" id="{4D26D4E9-B142-1446-AEA5-C69C448F34FD}"/>
              </a:ext>
            </a:extLst>
          </p:cNvPr>
          <p:cNvSpPr>
            <a:spLocks noGrp="1"/>
          </p:cNvSpPr>
          <p:nvPr>
            <p:ph type="subTitle" idx="1"/>
          </p:nvPr>
        </p:nvSpPr>
        <p:spPr/>
        <p:txBody>
          <a:bodyPr/>
          <a:lstStyle/>
          <a:p>
            <a:endParaRPr lang="en-US"/>
          </a:p>
        </p:txBody>
      </p:sp>
      <p:cxnSp>
        <p:nvCxnSpPr>
          <p:cNvPr id="71" name="Google Shape;71;p15"/>
          <p:cNvCxnSpPr/>
          <p:nvPr/>
        </p:nvCxnSpPr>
        <p:spPr>
          <a:xfrm>
            <a:off x="1213950" y="3467250"/>
            <a:ext cx="6716099"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454600"/>
            <a:ext cx="6716099" cy="0"/>
          </a:xfrm>
          <a:prstGeom prst="straightConnector1">
            <a:avLst/>
          </a:prstGeom>
          <a:noFill/>
          <a:ln w="19050" cap="flat" cmpd="sng">
            <a:solidFill>
              <a:srgbClr val="FFFFFF"/>
            </a:solidFill>
            <a:prstDash val="solid"/>
            <a:round/>
            <a:headEnd type="none" w="sm" len="sm"/>
            <a:tailEnd type="none" w="sm" len="sm"/>
          </a:ln>
        </p:spPr>
      </p:cxnSp>
      <p:pic>
        <p:nvPicPr>
          <p:cNvPr id="73" name="Google Shape;73;p15" descr="metis-text.png"/>
          <p:cNvPicPr preferRelativeResize="0"/>
          <p:nvPr/>
        </p:nvPicPr>
        <p:blipFill rotWithShape="1">
          <a:blip r:embed="rId4">
            <a:alphaModFix/>
          </a:blip>
          <a:srcRect/>
          <a:stretch/>
        </p:blipFill>
        <p:spPr>
          <a:xfrm>
            <a:off x="4170962" y="4072650"/>
            <a:ext cx="802074" cy="16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2" name="Google Shape;92;p17"/>
          <p:cNvSpPr txBox="1">
            <a:spLocks noGrp="1"/>
          </p:cNvSpPr>
          <p:nvPr>
            <p:ph sz="half"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Introduction</a:t>
            </a:r>
          </a:p>
        </p:txBody>
      </p:sp>
      <p:sp>
        <p:nvSpPr>
          <p:cNvPr id="2" name="Content Placeholder 1">
            <a:extLst>
              <a:ext uri="{FF2B5EF4-FFF2-40B4-BE49-F238E27FC236}">
                <a16:creationId xmlns:a16="http://schemas.microsoft.com/office/drawing/2014/main" id="{D7634DA1-44A6-2743-ADED-216608E49E4E}"/>
              </a:ext>
            </a:extLst>
          </p:cNvPr>
          <p:cNvSpPr>
            <a:spLocks noGrp="1"/>
          </p:cNvSpPr>
          <p:nvPr>
            <p:ph sz="half" idx="2"/>
          </p:nvPr>
        </p:nvSpPr>
        <p:spPr/>
        <p:txBody>
          <a:bodyPr/>
          <a:lstStyle/>
          <a:p>
            <a:r>
              <a:rPr lang="en-US" dirty="0"/>
              <a:t>1 slide</a:t>
            </a:r>
          </a:p>
          <a:p>
            <a:r>
              <a:rPr lang="en-US" dirty="0"/>
              <a:t>Motivation, objectives and goals</a:t>
            </a:r>
          </a:p>
          <a:p>
            <a:endParaRPr lang="en-US" dirty="0"/>
          </a:p>
          <a:p>
            <a:endParaRPr lang="en-US" dirty="0"/>
          </a:p>
        </p:txBody>
      </p:sp>
      <p:sp>
        <p:nvSpPr>
          <p:cNvPr id="91" name="Google Shape;91;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What to include?</a:t>
            </a:r>
            <a:endParaRPr dirty="0"/>
          </a:p>
        </p:txBody>
      </p:sp>
      <p:sp>
        <p:nvSpPr>
          <p:cNvPr id="6" name="Google Shape;92;p17">
            <a:extLst>
              <a:ext uri="{FF2B5EF4-FFF2-40B4-BE49-F238E27FC236}">
                <a16:creationId xmlns:a16="http://schemas.microsoft.com/office/drawing/2014/main" id="{19CAC978-81B8-8345-BD8F-2A28B2ECB598}"/>
              </a:ext>
            </a:extLst>
          </p:cNvPr>
          <p:cNvSpPr txBox="1">
            <a:spLocks/>
          </p:cNvSpPr>
          <p:nvPr/>
        </p:nvSpPr>
        <p:spPr>
          <a:xfrm>
            <a:off x="4670340" y="1457200"/>
            <a:ext cx="4003397" cy="26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pPr lvl="1" indent="-381000">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p:txBody>
      </p:sp>
    </p:spTree>
    <p:extLst>
      <p:ext uri="{BB962C8B-B14F-4D97-AF65-F5344CB8AC3E}">
        <p14:creationId xmlns:p14="http://schemas.microsoft.com/office/powerpoint/2010/main" val="3261038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967</TotalTime>
  <Words>1695</Words>
  <Application>Microsoft Macintosh PowerPoint</Application>
  <PresentationFormat>On-screen Show (16:9)</PresentationFormat>
  <Paragraphs>365</Paragraphs>
  <Slides>69</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Wingdings 3</vt:lpstr>
      <vt:lpstr>Gill Sans MT</vt:lpstr>
      <vt:lpstr>Proxima Nova</vt:lpstr>
      <vt:lpstr>Calibri</vt:lpstr>
      <vt:lpstr>Cambria Math</vt:lpstr>
      <vt:lpstr>Arial</vt:lpstr>
      <vt:lpstr>Calibri Light</vt:lpstr>
      <vt:lpstr>Ion</vt:lpstr>
      <vt:lpstr> Presentation Tips</vt:lpstr>
      <vt:lpstr>Agenda</vt:lpstr>
      <vt:lpstr>Agenda</vt:lpstr>
      <vt:lpstr>Agenda</vt:lpstr>
      <vt:lpstr>Agenda</vt:lpstr>
      <vt:lpstr>Agenda</vt:lpstr>
      <vt:lpstr>Agenda</vt:lpstr>
      <vt:lpstr>CONTENT</vt:lpstr>
      <vt:lpstr>What to include?</vt:lpstr>
      <vt:lpstr>What to include?</vt:lpstr>
      <vt:lpstr>What to include?</vt:lpstr>
      <vt:lpstr>What to include?</vt:lpstr>
      <vt:lpstr>What to include?</vt:lpstr>
      <vt:lpstr>What to include?</vt:lpstr>
      <vt:lpstr>Preparation</vt:lpstr>
      <vt:lpstr>What to include?</vt:lpstr>
      <vt:lpstr>If I had more time, I would have written a shorter letter </vt:lpstr>
      <vt:lpstr>SLIDES</vt:lpstr>
      <vt:lpstr>Perfection is achieved, not when there is nothing more to add, but when there is nothing left to take away    </vt:lpstr>
      <vt:lpstr>PowerPoint Presentation</vt:lpstr>
      <vt:lpstr>PowerPoint Presentation</vt:lpstr>
      <vt:lpstr>Reading is a Priority</vt:lpstr>
      <vt:lpstr>Stroop Effect</vt:lpstr>
      <vt:lpstr>Reading is a Priority</vt:lpstr>
      <vt:lpstr>Bad Slide</vt:lpstr>
      <vt:lpstr>Better</vt:lpstr>
      <vt:lpstr>Best</vt:lpstr>
      <vt:lpstr>Average reading speed</vt:lpstr>
      <vt:lpstr>Avoid Unnecessary Animations</vt:lpstr>
      <vt:lpstr>Better</vt:lpstr>
      <vt:lpstr>Better</vt:lpstr>
      <vt:lpstr>Better</vt:lpstr>
      <vt:lpstr>Align Objects</vt:lpstr>
      <vt:lpstr>Align Objects</vt:lpstr>
      <vt:lpstr>Slides Summary</vt:lpstr>
      <vt:lpstr>TEXT</vt:lpstr>
      <vt:lpstr>Font Size</vt:lpstr>
      <vt:lpstr>Contrast</vt:lpstr>
      <vt:lpstr>Avoid Gradients</vt:lpstr>
      <vt:lpstr>Text Summary</vt:lpstr>
      <vt:lpstr>IMAGES</vt:lpstr>
      <vt:lpstr>PowerPoint Presentation</vt:lpstr>
      <vt:lpstr>PowerPoint Presentation</vt:lpstr>
      <vt:lpstr>Finding Images</vt:lpstr>
      <vt:lpstr>PowerPoint Presentation</vt:lpstr>
      <vt:lpstr>Images Summary</vt:lpstr>
      <vt:lpstr>AUDIENCE</vt:lpstr>
      <vt:lpstr>Know your audience</vt:lpstr>
      <vt:lpstr>Know your audience</vt:lpstr>
      <vt:lpstr>Know your audience</vt:lpstr>
      <vt:lpstr>PRESENTATION</vt:lpstr>
      <vt:lpstr>Speaking</vt:lpstr>
      <vt:lpstr>Speaking</vt:lpstr>
      <vt:lpstr>Speaking</vt:lpstr>
      <vt:lpstr>Speaking</vt:lpstr>
      <vt:lpstr>Presentation</vt:lpstr>
      <vt:lpstr>Presentation</vt:lpstr>
      <vt:lpstr>Presentation</vt:lpstr>
      <vt:lpstr>Presentation</vt:lpstr>
      <vt:lpstr>Presentation</vt:lpstr>
      <vt:lpstr>Visibility</vt:lpstr>
      <vt:lpstr>Visibility</vt:lpstr>
      <vt:lpstr>Visibility</vt:lpstr>
      <vt:lpstr>Storytelling</vt:lpstr>
      <vt:lpstr>Storytelling</vt:lpstr>
      <vt:lpstr>Storytelling</vt:lpstr>
      <vt:lpstr>Storytelling</vt:lpstr>
      <vt:lpstr>Takeaway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Presentation Tips</dc:title>
  <dc:creator>Microsoft Office User</dc:creator>
  <cp:lastModifiedBy>Microsoft Office User</cp:lastModifiedBy>
  <cp:revision>9</cp:revision>
  <dcterms:created xsi:type="dcterms:W3CDTF">2020-04-03T23:00:22Z</dcterms:created>
  <dcterms:modified xsi:type="dcterms:W3CDTF">2020-04-13T16:47:49Z</dcterms:modified>
</cp:coreProperties>
</file>